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9.jpg" ContentType="image/jpg"/>
  <Override PartName="/ppt/media/image20.jpg" ContentType="image/jpg"/>
  <Override PartName="/ppt/media/image21.jpg" ContentType="image/jpg"/>
  <Override PartName="/ppt/media/image23.jpg" ContentType="image/jpg"/>
  <Override PartName="/ppt/media/image24.jpg" ContentType="image/jpg"/>
  <Override PartName="/ppt/media/image25.jpg" ContentType="image/jpg"/>
  <Override PartName="/ppt/media/image26.jpg" ContentType="image/jpg"/>
  <Override PartName="/ppt/media/image28.jpg" ContentType="image/jpg"/>
  <Override PartName="/ppt/media/image29.jpg" ContentType="image/jpg"/>
  <Override PartName="/ppt/media/image30.jpg" ContentType="image/jpg"/>
  <Override PartName="/ppt/media/image31.jpg" ContentType="image/jpg"/>
  <Override PartName="/ppt/media/image32.jpg" ContentType="image/jpg"/>
  <Override PartName="/ppt/media/image33.jpg" ContentType="image/jpg"/>
  <Override PartName="/ppt/media/image34.jpg" ContentType="image/jpg"/>
  <Override PartName="/ppt/media/image35.jpg" ContentType="image/jpg"/>
  <Override PartName="/ppt/media/image36.jpg" ContentType="image/jpg"/>
  <Override PartName="/ppt/media/image38.jpg" ContentType="image/jpg"/>
  <Override PartName="/ppt/media/image40.jpg" ContentType="image/jpg"/>
  <Override PartName="/ppt/media/image45.jpg" ContentType="image/jpg"/>
  <Override PartName="/ppt/media/image46.jpg" ContentType="image/jpg"/>
  <Override PartName="/ppt/media/image47.jpg" ContentType="image/jpg"/>
  <Override PartName="/ppt/media/image53.jpg" ContentType="image/jpg"/>
  <Override PartName="/ppt/media/image55.jpg" ContentType="image/jpg"/>
  <Override PartName="/ppt/media/image60.jpg" ContentType="image/jpg"/>
  <Override PartName="/ppt/media/image64.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85" r:id="rId3"/>
    <p:sldId id="286" r:id="rId4"/>
    <p:sldId id="287" r:id="rId5"/>
    <p:sldId id="288" r:id="rId6"/>
    <p:sldId id="289" r:id="rId7"/>
    <p:sldId id="290" r:id="rId8"/>
    <p:sldId id="291" r:id="rId9"/>
    <p:sldId id="293"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94" r:id="rId30"/>
    <p:sldId id="276" r:id="rId31"/>
    <p:sldId id="277" r:id="rId32"/>
    <p:sldId id="278" r:id="rId33"/>
    <p:sldId id="279" r:id="rId34"/>
    <p:sldId id="280" r:id="rId35"/>
    <p:sldId id="281" r:id="rId36"/>
    <p:sldId id="282" r:id="rId37"/>
    <p:sldId id="283" r:id="rId38"/>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8" d="100"/>
          <a:sy n="58" d="100"/>
        </p:scale>
        <p:origin x="684"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2929B26D-7338-4E4F-AEA6-DD31BAC0E99E}" type="datetimeFigureOut">
              <a:rPr lang="en-IN" smtClean="0"/>
              <a:t>26-09-2024</a:t>
            </a:fld>
            <a:endParaRPr lang="en-IN"/>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512AAE1F-89BE-47BE-A2E1-BCD25E8E3B12}" type="slidenum">
              <a:rPr lang="en-IN" smtClean="0"/>
              <a:t>‹#›</a:t>
            </a:fld>
            <a:endParaRPr lang="en-IN"/>
          </a:p>
        </p:txBody>
      </p:sp>
    </p:spTree>
    <p:extLst>
      <p:ext uri="{BB962C8B-B14F-4D97-AF65-F5344CB8AC3E}">
        <p14:creationId xmlns:p14="http://schemas.microsoft.com/office/powerpoint/2010/main" val="2854846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12AAE1F-89BE-47BE-A2E1-BCD25E8E3B12}" type="slidenum">
              <a:rPr lang="en-IN" smtClean="0"/>
              <a:t>3</a:t>
            </a:fld>
            <a:endParaRPr lang="en-IN"/>
          </a:p>
        </p:txBody>
      </p:sp>
    </p:spTree>
    <p:extLst>
      <p:ext uri="{BB962C8B-B14F-4D97-AF65-F5344CB8AC3E}">
        <p14:creationId xmlns:p14="http://schemas.microsoft.com/office/powerpoint/2010/main" val="1458387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50" b="1" i="0">
                <a:solidFill>
                  <a:schemeClr val="tx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50" b="1" i="0">
                <a:solidFill>
                  <a:schemeClr val="tx1"/>
                </a:solidFill>
                <a:latin typeface="Cambria"/>
                <a:cs typeface="Cambr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10287000"/>
          </a:xfrm>
          <a:custGeom>
            <a:avLst/>
            <a:gdLst/>
            <a:ahLst/>
            <a:cxnLst/>
            <a:rect l="l" t="t" r="r" b="b"/>
            <a:pathLst>
              <a:path w="9144000" h="10287000">
                <a:moveTo>
                  <a:pt x="0" y="10286997"/>
                </a:moveTo>
                <a:lnTo>
                  <a:pt x="9143999" y="10286997"/>
                </a:lnTo>
                <a:lnTo>
                  <a:pt x="9143999" y="0"/>
                </a:lnTo>
                <a:lnTo>
                  <a:pt x="0" y="0"/>
                </a:lnTo>
                <a:lnTo>
                  <a:pt x="0" y="10286997"/>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950" b="1" i="0">
                <a:solidFill>
                  <a:schemeClr val="tx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800594" y="0"/>
            <a:ext cx="10488295" cy="10287000"/>
          </a:xfrm>
          <a:custGeom>
            <a:avLst/>
            <a:gdLst/>
            <a:ahLst/>
            <a:cxnLst/>
            <a:rect l="l" t="t" r="r" b="b"/>
            <a:pathLst>
              <a:path w="10488294" h="10287000">
                <a:moveTo>
                  <a:pt x="10487914" y="0"/>
                </a:moveTo>
                <a:lnTo>
                  <a:pt x="0" y="0"/>
                </a:lnTo>
                <a:lnTo>
                  <a:pt x="0" y="10287000"/>
                </a:lnTo>
                <a:lnTo>
                  <a:pt x="10487914" y="10287000"/>
                </a:lnTo>
                <a:lnTo>
                  <a:pt x="10487914" y="0"/>
                </a:lnTo>
                <a:close/>
              </a:path>
            </a:pathLst>
          </a:custGeom>
          <a:solidFill>
            <a:srgbClr val="00000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13141" y="1484668"/>
            <a:ext cx="14874417" cy="3611879"/>
          </a:xfrm>
          <a:prstGeom prst="rect">
            <a:avLst/>
          </a:prstGeom>
        </p:spPr>
        <p:txBody>
          <a:bodyPr wrap="square" lIns="0" tIns="0" rIns="0" bIns="0">
            <a:spAutoFit/>
          </a:bodyPr>
          <a:lstStyle>
            <a:lvl1pPr>
              <a:defRPr sz="3950" b="1" i="0">
                <a:solidFill>
                  <a:schemeClr val="tx1"/>
                </a:solidFill>
                <a:latin typeface="Cambria"/>
                <a:cs typeface="Cambria"/>
              </a:defRPr>
            </a:lvl1pPr>
          </a:lstStyle>
          <a:p>
            <a:endParaRPr/>
          </a:p>
        </p:txBody>
      </p:sp>
      <p:sp>
        <p:nvSpPr>
          <p:cNvPr id="3" name="Holder 3"/>
          <p:cNvSpPr>
            <a:spLocks noGrp="1"/>
          </p:cNvSpPr>
          <p:nvPr>
            <p:ph type="body" idx="1"/>
          </p:nvPr>
        </p:nvSpPr>
        <p:spPr>
          <a:xfrm>
            <a:off x="1299007" y="3316961"/>
            <a:ext cx="15702685" cy="22256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9/26/2024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16950" y="3625850"/>
            <a:ext cx="8912860" cy="2393604"/>
          </a:xfrm>
          <a:prstGeom prst="rect">
            <a:avLst/>
          </a:prstGeom>
        </p:spPr>
        <p:txBody>
          <a:bodyPr vert="horz" wrap="square" lIns="0" tIns="33655" rIns="0" bIns="0" rtlCol="0">
            <a:spAutoFit/>
          </a:bodyPr>
          <a:lstStyle/>
          <a:p>
            <a:pPr marL="12700" marR="5080" indent="-635" algn="ctr">
              <a:lnSpc>
                <a:spcPts val="9220"/>
              </a:lnSpc>
              <a:spcBef>
                <a:spcPts val="265"/>
              </a:spcBef>
            </a:pPr>
            <a:r>
              <a:rPr lang="en-US" sz="7700" b="1" spc="305" dirty="0">
                <a:solidFill>
                  <a:srgbClr val="FFFFFF"/>
                </a:solidFill>
                <a:latin typeface="Times New Roman"/>
                <a:cs typeface="Times New Roman"/>
              </a:rPr>
              <a:t>Introduction to cyber Security</a:t>
            </a:r>
            <a:endParaRPr sz="7700" dirty="0">
              <a:latin typeface="Times New Roman"/>
              <a:cs typeface="Times New Roman"/>
            </a:endParaRPr>
          </a:p>
        </p:txBody>
      </p:sp>
      <p:pic>
        <p:nvPicPr>
          <p:cNvPr id="1030" name="Picture 6" descr="https://media.vneconomy.vn/w800/images/upload/2023/09/12/doanh-thu-an-toan-thong-tin-dat-410-ty-loi-nhuan-41-ty-trong-thang-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 y="2482850"/>
            <a:ext cx="7620000" cy="5524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192" y="-27353"/>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000000"/>
          </a:solidFill>
        </p:spPr>
        <p:txBody>
          <a:bodyPr wrap="square" lIns="0" tIns="0" rIns="0" bIns="0" rtlCol="0"/>
          <a:lstStyle/>
          <a:p>
            <a:endParaRPr>
              <a:solidFill>
                <a:schemeClr val="bg1"/>
              </a:solidFill>
            </a:endParaRPr>
          </a:p>
        </p:txBody>
      </p:sp>
      <p:sp>
        <p:nvSpPr>
          <p:cNvPr id="3" name="object 3"/>
          <p:cNvSpPr txBox="1">
            <a:spLocks noGrp="1"/>
          </p:cNvSpPr>
          <p:nvPr>
            <p:ph type="title"/>
          </p:nvPr>
        </p:nvSpPr>
        <p:spPr>
          <a:xfrm>
            <a:off x="1701906" y="1483205"/>
            <a:ext cx="14874417" cy="1586941"/>
          </a:xfrm>
          <a:prstGeom prst="rect">
            <a:avLst/>
          </a:prstGeom>
        </p:spPr>
        <p:txBody>
          <a:bodyPr vert="horz" wrap="square" lIns="0" tIns="565753" rIns="0" bIns="0" rtlCol="0">
            <a:spAutoFit/>
          </a:bodyPr>
          <a:lstStyle/>
          <a:p>
            <a:pPr marL="9361805" marR="5080">
              <a:lnSpc>
                <a:spcPct val="100400"/>
              </a:lnSpc>
              <a:spcBef>
                <a:spcPts val="110"/>
              </a:spcBef>
            </a:pPr>
            <a:r>
              <a:rPr sz="3300" spc="15" dirty="0">
                <a:solidFill>
                  <a:schemeClr val="bg1"/>
                </a:solidFill>
              </a:rPr>
              <a:t>Introduction</a:t>
            </a:r>
            <a:r>
              <a:rPr sz="3300" spc="-10" dirty="0">
                <a:solidFill>
                  <a:schemeClr val="bg1"/>
                </a:solidFill>
              </a:rPr>
              <a:t> </a:t>
            </a:r>
            <a:r>
              <a:rPr sz="3300" spc="-25" dirty="0">
                <a:solidFill>
                  <a:schemeClr val="bg1"/>
                </a:solidFill>
              </a:rPr>
              <a:t>to</a:t>
            </a:r>
            <a:r>
              <a:rPr sz="3300" spc="35" dirty="0">
                <a:solidFill>
                  <a:schemeClr val="bg1"/>
                </a:solidFill>
              </a:rPr>
              <a:t> </a:t>
            </a:r>
            <a:r>
              <a:rPr sz="3300" spc="65" dirty="0">
                <a:solidFill>
                  <a:schemeClr val="bg1"/>
                </a:solidFill>
              </a:rPr>
              <a:t>Cyber </a:t>
            </a:r>
            <a:r>
              <a:rPr sz="3300" spc="-710" dirty="0">
                <a:solidFill>
                  <a:schemeClr val="bg1"/>
                </a:solidFill>
              </a:rPr>
              <a:t> </a:t>
            </a:r>
            <a:r>
              <a:rPr sz="3300" spc="125" dirty="0">
                <a:solidFill>
                  <a:schemeClr val="bg1"/>
                </a:solidFill>
                <a:latin typeface="Times New Roman"/>
                <a:cs typeface="Times New Roman"/>
              </a:rPr>
              <a:t>Security</a:t>
            </a:r>
            <a:endParaRPr sz="3300">
              <a:solidFill>
                <a:schemeClr val="bg1"/>
              </a:solidFill>
              <a:latin typeface="Times New Roman"/>
              <a:cs typeface="Times New Roman"/>
            </a:endParaRPr>
          </a:p>
        </p:txBody>
      </p:sp>
      <p:sp>
        <p:nvSpPr>
          <p:cNvPr id="12" name="object 12"/>
          <p:cNvSpPr txBox="1"/>
          <p:nvPr/>
        </p:nvSpPr>
        <p:spPr>
          <a:xfrm>
            <a:off x="10933455" y="3473450"/>
            <a:ext cx="6675095" cy="2315890"/>
          </a:xfrm>
          <a:prstGeom prst="rect">
            <a:avLst/>
          </a:prstGeom>
        </p:spPr>
        <p:txBody>
          <a:bodyPr vert="horz" wrap="square" lIns="0" tIns="8255" rIns="0" bIns="0" rtlCol="0">
            <a:spAutoFit/>
          </a:bodyPr>
          <a:lstStyle/>
          <a:p>
            <a:pPr marL="12700" marR="5080" indent="-635" algn="just">
              <a:lnSpc>
                <a:spcPct val="102000"/>
              </a:lnSpc>
              <a:spcBef>
                <a:spcPts val="65"/>
              </a:spcBef>
            </a:pPr>
            <a:r>
              <a:rPr sz="2450" spc="-85" dirty="0">
                <a:solidFill>
                  <a:schemeClr val="bg1"/>
                </a:solidFill>
                <a:latin typeface="Verdana"/>
                <a:cs typeface="Verdana"/>
              </a:rPr>
              <a:t>In</a:t>
            </a:r>
            <a:r>
              <a:rPr sz="2450" spc="-215" dirty="0">
                <a:solidFill>
                  <a:schemeClr val="bg1"/>
                </a:solidFill>
                <a:latin typeface="Verdana"/>
                <a:cs typeface="Verdana"/>
              </a:rPr>
              <a:t> </a:t>
            </a:r>
            <a:r>
              <a:rPr sz="2450" spc="-15" dirty="0">
                <a:solidFill>
                  <a:schemeClr val="bg1"/>
                </a:solidFill>
                <a:latin typeface="Verdana"/>
                <a:cs typeface="Verdana"/>
              </a:rPr>
              <a:t>t</a:t>
            </a:r>
            <a:r>
              <a:rPr sz="2450" spc="65" dirty="0">
                <a:solidFill>
                  <a:schemeClr val="bg1"/>
                </a:solidFill>
                <a:latin typeface="Verdana"/>
                <a:cs typeface="Verdana"/>
              </a:rPr>
              <a:t>od</a:t>
            </a:r>
            <a:r>
              <a:rPr sz="2450" spc="40" dirty="0">
                <a:solidFill>
                  <a:schemeClr val="bg1"/>
                </a:solidFill>
                <a:latin typeface="Verdana"/>
                <a:cs typeface="Verdana"/>
              </a:rPr>
              <a:t>a</a:t>
            </a:r>
            <a:r>
              <a:rPr sz="2450" spc="-114" dirty="0">
                <a:solidFill>
                  <a:schemeClr val="bg1"/>
                </a:solidFill>
                <a:latin typeface="Verdana"/>
                <a:cs typeface="Verdana"/>
              </a:rPr>
              <a:t>y's</a:t>
            </a:r>
            <a:r>
              <a:rPr sz="2450" spc="-215" dirty="0">
                <a:solidFill>
                  <a:schemeClr val="bg1"/>
                </a:solidFill>
                <a:latin typeface="Verdana"/>
                <a:cs typeface="Verdana"/>
              </a:rPr>
              <a:t> </a:t>
            </a:r>
            <a:r>
              <a:rPr sz="2450" spc="45" dirty="0">
                <a:solidFill>
                  <a:schemeClr val="bg1"/>
                </a:solidFill>
                <a:latin typeface="Verdana"/>
                <a:cs typeface="Verdana"/>
              </a:rPr>
              <a:t>digital</a:t>
            </a:r>
            <a:r>
              <a:rPr sz="2450" spc="-215" dirty="0">
                <a:solidFill>
                  <a:schemeClr val="bg1"/>
                </a:solidFill>
                <a:latin typeface="Verdana"/>
                <a:cs typeface="Verdana"/>
              </a:rPr>
              <a:t> </a:t>
            </a:r>
            <a:r>
              <a:rPr sz="2450" spc="130" dirty="0">
                <a:solidFill>
                  <a:schemeClr val="bg1"/>
                </a:solidFill>
                <a:latin typeface="Verdana"/>
                <a:cs typeface="Verdana"/>
              </a:rPr>
              <a:t>w</a:t>
            </a:r>
            <a:r>
              <a:rPr sz="2450" spc="5" dirty="0">
                <a:solidFill>
                  <a:schemeClr val="bg1"/>
                </a:solidFill>
                <a:latin typeface="Verdana"/>
                <a:cs typeface="Verdana"/>
              </a:rPr>
              <a:t>o</a:t>
            </a:r>
            <a:r>
              <a:rPr sz="2450" spc="-20" dirty="0">
                <a:solidFill>
                  <a:schemeClr val="bg1"/>
                </a:solidFill>
                <a:latin typeface="Verdana"/>
                <a:cs typeface="Verdana"/>
              </a:rPr>
              <a:t>r</a:t>
            </a:r>
            <a:r>
              <a:rPr sz="2450" spc="-75" dirty="0">
                <a:solidFill>
                  <a:schemeClr val="bg1"/>
                </a:solidFill>
                <a:latin typeface="Verdana"/>
                <a:cs typeface="Verdana"/>
              </a:rPr>
              <a:t>ld,</a:t>
            </a:r>
            <a:r>
              <a:rPr sz="2450" spc="-215" dirty="0">
                <a:solidFill>
                  <a:schemeClr val="bg1"/>
                </a:solidFill>
                <a:latin typeface="Verdana"/>
                <a:cs typeface="Verdana"/>
              </a:rPr>
              <a:t> </a:t>
            </a:r>
            <a:r>
              <a:rPr sz="2450" spc="95" dirty="0">
                <a:solidFill>
                  <a:schemeClr val="bg1"/>
                </a:solidFill>
                <a:latin typeface="Verdana"/>
                <a:cs typeface="Verdana"/>
              </a:rPr>
              <a:t>c</a:t>
            </a:r>
            <a:r>
              <a:rPr sz="2450" spc="5" dirty="0">
                <a:solidFill>
                  <a:schemeClr val="bg1"/>
                </a:solidFill>
                <a:latin typeface="Verdana"/>
                <a:cs typeface="Verdana"/>
              </a:rPr>
              <a:t>yber  </a:t>
            </a:r>
            <a:r>
              <a:rPr sz="2450" spc="30" dirty="0">
                <a:solidFill>
                  <a:schemeClr val="bg1"/>
                </a:solidFill>
                <a:latin typeface="Verdana"/>
                <a:cs typeface="Verdana"/>
              </a:rPr>
              <a:t>secu</a:t>
            </a:r>
            <a:r>
              <a:rPr sz="2450" dirty="0">
                <a:solidFill>
                  <a:schemeClr val="bg1"/>
                </a:solidFill>
                <a:latin typeface="Verdana"/>
                <a:cs typeface="Verdana"/>
              </a:rPr>
              <a:t>r</a:t>
            </a:r>
            <a:r>
              <a:rPr sz="2450" spc="10" dirty="0">
                <a:solidFill>
                  <a:schemeClr val="bg1"/>
                </a:solidFill>
                <a:latin typeface="Verdana"/>
                <a:cs typeface="Verdana"/>
              </a:rPr>
              <a:t>i</a:t>
            </a:r>
            <a:r>
              <a:rPr sz="2450" spc="-10" dirty="0">
                <a:solidFill>
                  <a:schemeClr val="bg1"/>
                </a:solidFill>
                <a:latin typeface="Verdana"/>
                <a:cs typeface="Verdana"/>
              </a:rPr>
              <a:t>t</a:t>
            </a:r>
            <a:r>
              <a:rPr sz="2450" spc="-110" dirty="0">
                <a:solidFill>
                  <a:schemeClr val="bg1"/>
                </a:solidFill>
                <a:latin typeface="Verdana"/>
                <a:cs typeface="Verdana"/>
              </a:rPr>
              <a:t>y</a:t>
            </a:r>
            <a:r>
              <a:rPr sz="2450" spc="-215" dirty="0">
                <a:solidFill>
                  <a:schemeClr val="bg1"/>
                </a:solidFill>
                <a:latin typeface="Verdana"/>
                <a:cs typeface="Verdana"/>
              </a:rPr>
              <a:t> </a:t>
            </a:r>
            <a:r>
              <a:rPr sz="2450" spc="-40" dirty="0">
                <a:solidFill>
                  <a:schemeClr val="bg1"/>
                </a:solidFill>
                <a:latin typeface="Verdana"/>
                <a:cs typeface="Verdana"/>
              </a:rPr>
              <a:t>is</a:t>
            </a:r>
            <a:r>
              <a:rPr sz="2450" spc="-215" dirty="0">
                <a:solidFill>
                  <a:schemeClr val="bg1"/>
                </a:solidFill>
                <a:latin typeface="Verdana"/>
                <a:cs typeface="Verdana"/>
              </a:rPr>
              <a:t> </a:t>
            </a:r>
            <a:r>
              <a:rPr sz="2450" spc="70" dirty="0">
                <a:solidFill>
                  <a:schemeClr val="bg1"/>
                </a:solidFill>
                <a:latin typeface="Verdana"/>
                <a:cs typeface="Verdana"/>
              </a:rPr>
              <a:t>cru</a:t>
            </a:r>
            <a:r>
              <a:rPr sz="2450" spc="50" dirty="0">
                <a:solidFill>
                  <a:schemeClr val="bg1"/>
                </a:solidFill>
                <a:latin typeface="Verdana"/>
                <a:cs typeface="Verdana"/>
              </a:rPr>
              <a:t>c</a:t>
            </a:r>
            <a:r>
              <a:rPr sz="2450" spc="-10" dirty="0">
                <a:solidFill>
                  <a:schemeClr val="bg1"/>
                </a:solidFill>
                <a:latin typeface="Verdana"/>
                <a:cs typeface="Verdana"/>
              </a:rPr>
              <a:t>ial</a:t>
            </a:r>
            <a:r>
              <a:rPr sz="2450" spc="-215" dirty="0">
                <a:solidFill>
                  <a:schemeClr val="bg1"/>
                </a:solidFill>
                <a:latin typeface="Verdana"/>
                <a:cs typeface="Verdana"/>
              </a:rPr>
              <a:t> </a:t>
            </a:r>
            <a:r>
              <a:rPr sz="2450" spc="-50" dirty="0">
                <a:solidFill>
                  <a:schemeClr val="bg1"/>
                </a:solidFill>
                <a:latin typeface="Verdana"/>
                <a:cs typeface="Verdana"/>
              </a:rPr>
              <a:t>f</a:t>
            </a:r>
            <a:r>
              <a:rPr sz="2450" spc="5" dirty="0">
                <a:solidFill>
                  <a:schemeClr val="bg1"/>
                </a:solidFill>
                <a:latin typeface="Verdana"/>
                <a:cs typeface="Verdana"/>
              </a:rPr>
              <a:t>or</a:t>
            </a:r>
            <a:r>
              <a:rPr sz="2450" spc="-215" dirty="0">
                <a:solidFill>
                  <a:schemeClr val="bg1"/>
                </a:solidFill>
                <a:latin typeface="Verdana"/>
                <a:cs typeface="Verdana"/>
              </a:rPr>
              <a:t> </a:t>
            </a:r>
            <a:r>
              <a:rPr sz="2450" spc="55" dirty="0">
                <a:solidFill>
                  <a:schemeClr val="bg1"/>
                </a:solidFill>
                <a:latin typeface="Verdana"/>
                <a:cs typeface="Verdana"/>
              </a:rPr>
              <a:t>p</a:t>
            </a:r>
            <a:r>
              <a:rPr sz="2450" spc="5" dirty="0">
                <a:solidFill>
                  <a:schemeClr val="bg1"/>
                </a:solidFill>
                <a:latin typeface="Verdana"/>
                <a:cs typeface="Verdana"/>
              </a:rPr>
              <a:t>r</a:t>
            </a:r>
            <a:r>
              <a:rPr sz="2450" spc="60" dirty="0">
                <a:solidFill>
                  <a:schemeClr val="bg1"/>
                </a:solidFill>
                <a:latin typeface="Verdana"/>
                <a:cs typeface="Verdana"/>
              </a:rPr>
              <a:t>o</a:t>
            </a:r>
            <a:r>
              <a:rPr sz="2450" spc="-10" dirty="0">
                <a:solidFill>
                  <a:schemeClr val="bg1"/>
                </a:solidFill>
                <a:latin typeface="Verdana"/>
                <a:cs typeface="Verdana"/>
              </a:rPr>
              <a:t>t</a:t>
            </a:r>
            <a:r>
              <a:rPr sz="2450" spc="80" dirty="0">
                <a:solidFill>
                  <a:schemeClr val="bg1"/>
                </a:solidFill>
                <a:latin typeface="Verdana"/>
                <a:cs typeface="Verdana"/>
              </a:rPr>
              <a:t>ec</a:t>
            </a:r>
            <a:r>
              <a:rPr sz="2450" spc="70" dirty="0">
                <a:solidFill>
                  <a:schemeClr val="bg1"/>
                </a:solidFill>
                <a:latin typeface="Verdana"/>
                <a:cs typeface="Verdana"/>
              </a:rPr>
              <a:t>ting  </a:t>
            </a:r>
            <a:r>
              <a:rPr sz="2450" spc="-10" dirty="0">
                <a:solidFill>
                  <a:schemeClr val="bg1"/>
                </a:solidFill>
                <a:latin typeface="Verdana"/>
                <a:cs typeface="Verdana"/>
              </a:rPr>
              <a:t>sensiti</a:t>
            </a:r>
            <a:r>
              <a:rPr sz="2450" spc="-50" dirty="0">
                <a:solidFill>
                  <a:schemeClr val="bg1"/>
                </a:solidFill>
                <a:latin typeface="Verdana"/>
                <a:cs typeface="Verdana"/>
              </a:rPr>
              <a:t>v</a:t>
            </a:r>
            <a:r>
              <a:rPr sz="2450" spc="35" dirty="0">
                <a:solidFill>
                  <a:schemeClr val="bg1"/>
                </a:solidFill>
                <a:latin typeface="Verdana"/>
                <a:cs typeface="Verdana"/>
              </a:rPr>
              <a:t>e</a:t>
            </a:r>
            <a:r>
              <a:rPr sz="2450" spc="-215" dirty="0">
                <a:solidFill>
                  <a:schemeClr val="bg1"/>
                </a:solidFill>
                <a:latin typeface="Verdana"/>
                <a:cs typeface="Verdana"/>
              </a:rPr>
              <a:t> </a:t>
            </a:r>
            <a:r>
              <a:rPr sz="2450" spc="30" dirty="0">
                <a:solidFill>
                  <a:schemeClr val="bg1"/>
                </a:solidFill>
                <a:latin typeface="Verdana"/>
                <a:cs typeface="Verdana"/>
              </a:rPr>
              <a:t>in</a:t>
            </a:r>
            <a:r>
              <a:rPr sz="2450" dirty="0">
                <a:solidFill>
                  <a:schemeClr val="bg1"/>
                </a:solidFill>
                <a:latin typeface="Verdana"/>
                <a:cs typeface="Verdana"/>
              </a:rPr>
              <a:t>f</a:t>
            </a:r>
            <a:r>
              <a:rPr sz="2450" spc="5" dirty="0">
                <a:solidFill>
                  <a:schemeClr val="bg1"/>
                </a:solidFill>
                <a:latin typeface="Verdana"/>
                <a:cs typeface="Verdana"/>
              </a:rPr>
              <a:t>o</a:t>
            </a:r>
            <a:r>
              <a:rPr sz="2450" spc="-20" dirty="0">
                <a:solidFill>
                  <a:schemeClr val="bg1"/>
                </a:solidFill>
                <a:latin typeface="Verdana"/>
                <a:cs typeface="Verdana"/>
              </a:rPr>
              <a:t>r</a:t>
            </a:r>
            <a:r>
              <a:rPr sz="2450" spc="10" dirty="0">
                <a:solidFill>
                  <a:schemeClr val="bg1"/>
                </a:solidFill>
                <a:latin typeface="Verdana"/>
                <a:cs typeface="Verdana"/>
              </a:rPr>
              <a:t>mation.</a:t>
            </a:r>
            <a:r>
              <a:rPr sz="2450" spc="-215" dirty="0">
                <a:solidFill>
                  <a:schemeClr val="bg1"/>
                </a:solidFill>
                <a:latin typeface="Verdana"/>
                <a:cs typeface="Verdana"/>
              </a:rPr>
              <a:t> </a:t>
            </a:r>
            <a:r>
              <a:rPr sz="2450" spc="-10" dirty="0">
                <a:solidFill>
                  <a:schemeClr val="bg1"/>
                </a:solidFill>
                <a:latin typeface="Verdana"/>
                <a:cs typeface="Verdana"/>
              </a:rPr>
              <a:t>This  </a:t>
            </a:r>
            <a:r>
              <a:rPr sz="2450" spc="55" dirty="0">
                <a:solidFill>
                  <a:schemeClr val="bg1"/>
                </a:solidFill>
                <a:latin typeface="Verdana"/>
                <a:cs typeface="Verdana"/>
              </a:rPr>
              <a:t>p</a:t>
            </a:r>
            <a:r>
              <a:rPr sz="2450" spc="5" dirty="0">
                <a:solidFill>
                  <a:schemeClr val="bg1"/>
                </a:solidFill>
                <a:latin typeface="Verdana"/>
                <a:cs typeface="Verdana"/>
              </a:rPr>
              <a:t>r</a:t>
            </a:r>
            <a:r>
              <a:rPr sz="2450" spc="35" dirty="0">
                <a:solidFill>
                  <a:schemeClr val="bg1"/>
                </a:solidFill>
                <a:latin typeface="Verdana"/>
                <a:cs typeface="Verdana"/>
              </a:rPr>
              <a:t>esentation</a:t>
            </a:r>
            <a:r>
              <a:rPr sz="2450" spc="-215" dirty="0">
                <a:solidFill>
                  <a:schemeClr val="bg1"/>
                </a:solidFill>
                <a:latin typeface="Verdana"/>
                <a:cs typeface="Verdana"/>
              </a:rPr>
              <a:t> </a:t>
            </a:r>
            <a:r>
              <a:rPr sz="2450" spc="35" dirty="0">
                <a:solidFill>
                  <a:schemeClr val="bg1"/>
                </a:solidFill>
                <a:latin typeface="Verdana"/>
                <a:cs typeface="Verdana"/>
              </a:rPr>
              <a:t>will</a:t>
            </a:r>
            <a:r>
              <a:rPr sz="2450" spc="-215" dirty="0">
                <a:solidFill>
                  <a:schemeClr val="bg1"/>
                </a:solidFill>
                <a:latin typeface="Verdana"/>
                <a:cs typeface="Verdana"/>
              </a:rPr>
              <a:t> </a:t>
            </a:r>
            <a:r>
              <a:rPr sz="2450" spc="-5" dirty="0">
                <a:solidFill>
                  <a:schemeClr val="bg1"/>
                </a:solidFill>
                <a:latin typeface="Verdana"/>
                <a:cs typeface="Verdana"/>
              </a:rPr>
              <a:t>e</a:t>
            </a:r>
            <a:r>
              <a:rPr sz="2450" spc="5" dirty="0">
                <a:solidFill>
                  <a:schemeClr val="bg1"/>
                </a:solidFill>
                <a:latin typeface="Verdana"/>
                <a:cs typeface="Verdana"/>
              </a:rPr>
              <a:t>xplo</a:t>
            </a:r>
            <a:r>
              <a:rPr sz="2450" spc="-35" dirty="0">
                <a:solidFill>
                  <a:schemeClr val="bg1"/>
                </a:solidFill>
                <a:latin typeface="Verdana"/>
                <a:cs typeface="Verdana"/>
              </a:rPr>
              <a:t>r</a:t>
            </a:r>
            <a:r>
              <a:rPr sz="2450" spc="35" dirty="0">
                <a:solidFill>
                  <a:schemeClr val="bg1"/>
                </a:solidFill>
                <a:latin typeface="Verdana"/>
                <a:cs typeface="Verdana"/>
              </a:rPr>
              <a:t>e</a:t>
            </a:r>
            <a:r>
              <a:rPr sz="2450" spc="-215" dirty="0">
                <a:solidFill>
                  <a:schemeClr val="bg1"/>
                </a:solidFill>
                <a:latin typeface="Verdana"/>
                <a:cs typeface="Verdana"/>
              </a:rPr>
              <a:t> </a:t>
            </a:r>
            <a:r>
              <a:rPr sz="2450" spc="65" dirty="0">
                <a:solidFill>
                  <a:schemeClr val="bg1"/>
                </a:solidFill>
                <a:latin typeface="Verdana"/>
                <a:cs typeface="Verdana"/>
              </a:rPr>
              <a:t>the</a:t>
            </a:r>
            <a:r>
              <a:rPr sz="2450" spc="-215" dirty="0">
                <a:solidFill>
                  <a:schemeClr val="bg1"/>
                </a:solidFill>
                <a:latin typeface="Verdana"/>
                <a:cs typeface="Verdana"/>
              </a:rPr>
              <a:t> </a:t>
            </a:r>
            <a:r>
              <a:rPr sz="2450" spc="-35" dirty="0">
                <a:solidFill>
                  <a:schemeClr val="bg1"/>
                </a:solidFill>
                <a:latin typeface="Verdana"/>
                <a:cs typeface="Verdana"/>
              </a:rPr>
              <a:t>CIA  </a:t>
            </a:r>
            <a:r>
              <a:rPr sz="2450" spc="-5" dirty="0">
                <a:solidFill>
                  <a:schemeClr val="bg1"/>
                </a:solidFill>
                <a:latin typeface="Verdana"/>
                <a:cs typeface="Verdana"/>
              </a:rPr>
              <a:t>Triad—Conﬁdentiality, </a:t>
            </a:r>
            <a:r>
              <a:rPr sz="2450" spc="-55" dirty="0">
                <a:solidFill>
                  <a:schemeClr val="bg1"/>
                </a:solidFill>
                <a:latin typeface="Verdana"/>
                <a:cs typeface="Verdana"/>
              </a:rPr>
              <a:t>Integrity, </a:t>
            </a:r>
            <a:r>
              <a:rPr sz="2450" spc="-50" dirty="0">
                <a:solidFill>
                  <a:schemeClr val="bg1"/>
                </a:solidFill>
                <a:latin typeface="Verdana"/>
                <a:cs typeface="Verdana"/>
              </a:rPr>
              <a:t> </a:t>
            </a:r>
            <a:r>
              <a:rPr sz="2450" spc="85" dirty="0">
                <a:solidFill>
                  <a:schemeClr val="bg1"/>
                </a:solidFill>
                <a:latin typeface="Verdana"/>
                <a:cs typeface="Verdana"/>
              </a:rPr>
              <a:t>and</a:t>
            </a:r>
            <a:r>
              <a:rPr sz="2450" spc="-215" dirty="0">
                <a:solidFill>
                  <a:schemeClr val="bg1"/>
                </a:solidFill>
                <a:latin typeface="Verdana"/>
                <a:cs typeface="Verdana"/>
              </a:rPr>
              <a:t> </a:t>
            </a:r>
            <a:r>
              <a:rPr sz="2450" spc="30" dirty="0">
                <a:solidFill>
                  <a:schemeClr val="bg1"/>
                </a:solidFill>
                <a:latin typeface="Verdana"/>
                <a:cs typeface="Verdana"/>
              </a:rPr>
              <a:t>A</a:t>
            </a:r>
            <a:r>
              <a:rPr sz="2450" spc="-150" dirty="0">
                <a:solidFill>
                  <a:schemeClr val="bg1"/>
                </a:solidFill>
                <a:latin typeface="Verdana"/>
                <a:cs typeface="Verdana"/>
              </a:rPr>
              <a:t>v</a:t>
            </a:r>
            <a:r>
              <a:rPr sz="2450" spc="15" dirty="0">
                <a:solidFill>
                  <a:schemeClr val="bg1"/>
                </a:solidFill>
                <a:latin typeface="Verdana"/>
                <a:cs typeface="Verdana"/>
              </a:rPr>
              <a:t>ailabili</a:t>
            </a:r>
            <a:r>
              <a:rPr sz="2450" spc="-15" dirty="0">
                <a:solidFill>
                  <a:schemeClr val="bg1"/>
                </a:solidFill>
                <a:latin typeface="Verdana"/>
                <a:cs typeface="Verdana"/>
              </a:rPr>
              <a:t>t</a:t>
            </a:r>
            <a:r>
              <a:rPr sz="2450" spc="-110" dirty="0">
                <a:solidFill>
                  <a:schemeClr val="bg1"/>
                </a:solidFill>
                <a:latin typeface="Verdana"/>
                <a:cs typeface="Verdana"/>
              </a:rPr>
              <a:t>y</a:t>
            </a:r>
            <a:r>
              <a:rPr sz="2450" spc="70" dirty="0">
                <a:solidFill>
                  <a:schemeClr val="bg1"/>
                </a:solidFill>
                <a:latin typeface="Verdana"/>
                <a:cs typeface="Verdana"/>
              </a:rPr>
              <a:t>—and</a:t>
            </a:r>
            <a:r>
              <a:rPr sz="2450" spc="-215" dirty="0">
                <a:solidFill>
                  <a:schemeClr val="bg1"/>
                </a:solidFill>
                <a:latin typeface="Verdana"/>
                <a:cs typeface="Verdana"/>
              </a:rPr>
              <a:t> </a:t>
            </a:r>
            <a:r>
              <a:rPr sz="2450" spc="-15" dirty="0">
                <a:solidFill>
                  <a:schemeClr val="bg1"/>
                </a:solidFill>
                <a:latin typeface="Verdana"/>
                <a:cs typeface="Verdana"/>
              </a:rPr>
              <a:t>its</a:t>
            </a:r>
            <a:r>
              <a:rPr sz="2450" spc="-215" dirty="0">
                <a:solidFill>
                  <a:schemeClr val="bg1"/>
                </a:solidFill>
                <a:latin typeface="Verdana"/>
                <a:cs typeface="Verdana"/>
              </a:rPr>
              <a:t> </a:t>
            </a:r>
            <a:r>
              <a:rPr sz="2450" spc="-20" dirty="0">
                <a:solidFill>
                  <a:schemeClr val="bg1"/>
                </a:solidFill>
                <a:latin typeface="Verdana"/>
                <a:cs typeface="Verdana"/>
              </a:rPr>
              <a:t>vital</a:t>
            </a:r>
            <a:r>
              <a:rPr sz="2450" spc="-215" dirty="0">
                <a:solidFill>
                  <a:schemeClr val="bg1"/>
                </a:solidFill>
                <a:latin typeface="Verdana"/>
                <a:cs typeface="Verdana"/>
              </a:rPr>
              <a:t> </a:t>
            </a:r>
            <a:r>
              <a:rPr sz="2450" spc="-90" dirty="0">
                <a:solidFill>
                  <a:schemeClr val="bg1"/>
                </a:solidFill>
                <a:latin typeface="Verdana"/>
                <a:cs typeface="Verdana"/>
              </a:rPr>
              <a:t>r</a:t>
            </a:r>
            <a:r>
              <a:rPr sz="2450" spc="30" dirty="0">
                <a:solidFill>
                  <a:schemeClr val="bg1"/>
                </a:solidFill>
                <a:latin typeface="Verdana"/>
                <a:cs typeface="Verdana"/>
              </a:rPr>
              <a:t>ole</a:t>
            </a:r>
            <a:r>
              <a:rPr sz="2450" spc="-215" dirty="0">
                <a:solidFill>
                  <a:schemeClr val="bg1"/>
                </a:solidFill>
                <a:latin typeface="Verdana"/>
                <a:cs typeface="Verdana"/>
              </a:rPr>
              <a:t> </a:t>
            </a:r>
            <a:r>
              <a:rPr lang="en-US" sz="2450" spc="5" dirty="0">
                <a:solidFill>
                  <a:schemeClr val="bg1"/>
                </a:solidFill>
                <a:latin typeface="Verdana"/>
                <a:cs typeface="Verdana"/>
              </a:rPr>
              <a:t>inf</a:t>
            </a:r>
            <a:r>
              <a:rPr sz="2450" spc="5" dirty="0">
                <a:solidFill>
                  <a:schemeClr val="bg1"/>
                </a:solidFill>
                <a:latin typeface="Verdana"/>
                <a:cs typeface="Verdana"/>
              </a:rPr>
              <a:t>o</a:t>
            </a:r>
            <a:r>
              <a:rPr sz="2450" spc="-20" dirty="0">
                <a:solidFill>
                  <a:schemeClr val="bg1"/>
                </a:solidFill>
                <a:latin typeface="Verdana"/>
                <a:cs typeface="Verdana"/>
              </a:rPr>
              <a:t>r</a:t>
            </a:r>
            <a:r>
              <a:rPr sz="2450" spc="75" dirty="0">
                <a:solidFill>
                  <a:schemeClr val="bg1"/>
                </a:solidFill>
                <a:latin typeface="Verdana"/>
                <a:cs typeface="Verdana"/>
              </a:rPr>
              <a:t>mation</a:t>
            </a:r>
            <a:r>
              <a:rPr sz="2450" spc="-215" dirty="0">
                <a:solidFill>
                  <a:schemeClr val="bg1"/>
                </a:solidFill>
                <a:latin typeface="Verdana"/>
                <a:cs typeface="Verdana"/>
              </a:rPr>
              <a:t> </a:t>
            </a:r>
            <a:r>
              <a:rPr sz="2450" spc="30" dirty="0">
                <a:solidFill>
                  <a:schemeClr val="bg1"/>
                </a:solidFill>
                <a:latin typeface="Verdana"/>
                <a:cs typeface="Verdana"/>
              </a:rPr>
              <a:t>secu</a:t>
            </a:r>
            <a:r>
              <a:rPr sz="2450" dirty="0">
                <a:solidFill>
                  <a:schemeClr val="bg1"/>
                </a:solidFill>
                <a:latin typeface="Verdana"/>
                <a:cs typeface="Verdana"/>
              </a:rPr>
              <a:t>r</a:t>
            </a:r>
            <a:r>
              <a:rPr sz="2450" spc="10" dirty="0">
                <a:solidFill>
                  <a:schemeClr val="bg1"/>
                </a:solidFill>
                <a:latin typeface="Verdana"/>
                <a:cs typeface="Verdana"/>
              </a:rPr>
              <a:t>i</a:t>
            </a:r>
            <a:r>
              <a:rPr sz="2450" spc="-10" dirty="0">
                <a:solidFill>
                  <a:schemeClr val="bg1"/>
                </a:solidFill>
                <a:latin typeface="Verdana"/>
                <a:cs typeface="Verdana"/>
              </a:rPr>
              <a:t>t</a:t>
            </a:r>
            <a:r>
              <a:rPr sz="2450" spc="-110" dirty="0">
                <a:solidFill>
                  <a:schemeClr val="bg1"/>
                </a:solidFill>
                <a:latin typeface="Verdana"/>
                <a:cs typeface="Verdana"/>
              </a:rPr>
              <a:t>y</a:t>
            </a:r>
            <a:r>
              <a:rPr sz="2450" spc="-215" dirty="0">
                <a:solidFill>
                  <a:schemeClr val="bg1"/>
                </a:solidFill>
                <a:latin typeface="Verdana"/>
                <a:cs typeface="Verdana"/>
              </a:rPr>
              <a:t> </a:t>
            </a:r>
            <a:r>
              <a:rPr sz="2450" spc="-40" dirty="0">
                <a:solidFill>
                  <a:schemeClr val="bg1"/>
                </a:solidFill>
                <a:latin typeface="Verdana"/>
                <a:cs typeface="Verdana"/>
              </a:rPr>
              <a:t>a</a:t>
            </a:r>
            <a:r>
              <a:rPr sz="2450" spc="-65" dirty="0">
                <a:solidFill>
                  <a:schemeClr val="bg1"/>
                </a:solidFill>
                <a:latin typeface="Verdana"/>
                <a:cs typeface="Verdana"/>
              </a:rPr>
              <a:t>r</a:t>
            </a:r>
            <a:r>
              <a:rPr sz="2450" spc="95" dirty="0">
                <a:solidFill>
                  <a:schemeClr val="bg1"/>
                </a:solidFill>
                <a:latin typeface="Verdana"/>
                <a:cs typeface="Verdana"/>
              </a:rPr>
              <a:t>c</a:t>
            </a:r>
            <a:r>
              <a:rPr sz="2450" spc="50" dirty="0">
                <a:solidFill>
                  <a:schemeClr val="bg1"/>
                </a:solidFill>
                <a:latin typeface="Verdana"/>
                <a:cs typeface="Verdana"/>
              </a:rPr>
              <a:t>hi</a:t>
            </a:r>
            <a:r>
              <a:rPr sz="2450" spc="-5" dirty="0">
                <a:solidFill>
                  <a:schemeClr val="bg1"/>
                </a:solidFill>
                <a:latin typeface="Verdana"/>
                <a:cs typeface="Verdana"/>
              </a:rPr>
              <a:t>t</a:t>
            </a:r>
            <a:r>
              <a:rPr sz="2450" spc="80" dirty="0">
                <a:solidFill>
                  <a:schemeClr val="bg1"/>
                </a:solidFill>
                <a:latin typeface="Verdana"/>
                <a:cs typeface="Verdana"/>
              </a:rPr>
              <a:t>ec</a:t>
            </a:r>
            <a:r>
              <a:rPr sz="2450" spc="35" dirty="0">
                <a:solidFill>
                  <a:schemeClr val="bg1"/>
                </a:solidFill>
                <a:latin typeface="Verdana"/>
                <a:cs typeface="Verdana"/>
              </a:rPr>
              <a:t>tu</a:t>
            </a:r>
            <a:r>
              <a:rPr sz="2450" spc="-10" dirty="0">
                <a:solidFill>
                  <a:schemeClr val="bg1"/>
                </a:solidFill>
                <a:latin typeface="Verdana"/>
                <a:cs typeface="Verdana"/>
              </a:rPr>
              <a:t>r</a:t>
            </a:r>
            <a:r>
              <a:rPr sz="2450" spc="35" dirty="0">
                <a:solidFill>
                  <a:schemeClr val="bg1"/>
                </a:solidFill>
                <a:latin typeface="Verdana"/>
                <a:cs typeface="Verdana"/>
              </a:rPr>
              <a:t>e</a:t>
            </a:r>
            <a:r>
              <a:rPr sz="2450" spc="-370" dirty="0">
                <a:solidFill>
                  <a:schemeClr val="bg1"/>
                </a:solidFill>
                <a:latin typeface="Verdana"/>
                <a:cs typeface="Verdana"/>
              </a:rPr>
              <a:t>.</a:t>
            </a:r>
            <a:endParaRPr sz="2450" dirty="0">
              <a:solidFill>
                <a:schemeClr val="bg1"/>
              </a:solidFill>
              <a:latin typeface="Verdana"/>
              <a:cs typeface="Verdana"/>
            </a:endParaRPr>
          </a:p>
        </p:txBody>
      </p:sp>
      <p:pic>
        <p:nvPicPr>
          <p:cNvPr id="13" name="object 13"/>
          <p:cNvPicPr/>
          <p:nvPr/>
        </p:nvPicPr>
        <p:blipFill>
          <a:blip r:embed="rId2" cstate="print"/>
          <a:stretch>
            <a:fillRect/>
          </a:stretch>
        </p:blipFill>
        <p:spPr>
          <a:xfrm>
            <a:off x="-11235" y="-1463"/>
            <a:ext cx="9143999" cy="1028699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11062492" y="2045976"/>
            <a:ext cx="5595620" cy="669925"/>
          </a:xfrm>
          <a:prstGeom prst="rect">
            <a:avLst/>
          </a:prstGeom>
        </p:spPr>
        <p:txBody>
          <a:bodyPr vert="horz" wrap="square" lIns="0" tIns="15875" rIns="0" bIns="0" rtlCol="0">
            <a:spAutoFit/>
          </a:bodyPr>
          <a:lstStyle/>
          <a:p>
            <a:pPr marL="12700">
              <a:lnSpc>
                <a:spcPct val="100000"/>
              </a:lnSpc>
              <a:spcBef>
                <a:spcPts val="125"/>
              </a:spcBef>
            </a:pPr>
            <a:r>
              <a:rPr sz="4200" spc="-200" dirty="0">
                <a:solidFill>
                  <a:srgbClr val="FFFFFF"/>
                </a:solidFill>
                <a:latin typeface="Times New Roman"/>
                <a:cs typeface="Times New Roman"/>
              </a:rPr>
              <a:t>W</a:t>
            </a:r>
            <a:r>
              <a:rPr sz="4200" spc="225" dirty="0">
                <a:solidFill>
                  <a:srgbClr val="FFFFFF"/>
                </a:solidFill>
                <a:latin typeface="Times New Roman"/>
                <a:cs typeface="Times New Roman"/>
              </a:rPr>
              <a:t>h</a:t>
            </a:r>
            <a:r>
              <a:rPr sz="4200" spc="80" dirty="0">
                <a:solidFill>
                  <a:srgbClr val="FFFFFF"/>
                </a:solidFill>
                <a:latin typeface="Times New Roman"/>
                <a:cs typeface="Times New Roman"/>
              </a:rPr>
              <a:t>a</a:t>
            </a:r>
            <a:r>
              <a:rPr sz="4200" spc="85" dirty="0">
                <a:solidFill>
                  <a:srgbClr val="FFFFFF"/>
                </a:solidFill>
                <a:latin typeface="Times New Roman"/>
                <a:cs typeface="Times New Roman"/>
              </a:rPr>
              <a:t>t</a:t>
            </a:r>
            <a:r>
              <a:rPr sz="4200" spc="-100" dirty="0">
                <a:solidFill>
                  <a:srgbClr val="FFFFFF"/>
                </a:solidFill>
                <a:latin typeface="Times New Roman"/>
                <a:cs typeface="Times New Roman"/>
              </a:rPr>
              <a:t> </a:t>
            </a:r>
            <a:r>
              <a:rPr sz="4200" spc="155" dirty="0">
                <a:solidFill>
                  <a:srgbClr val="FFFFFF"/>
                </a:solidFill>
                <a:latin typeface="Times New Roman"/>
                <a:cs typeface="Times New Roman"/>
              </a:rPr>
              <a:t>i</a:t>
            </a:r>
            <a:r>
              <a:rPr sz="4200" spc="315" dirty="0">
                <a:solidFill>
                  <a:srgbClr val="FFFFFF"/>
                </a:solidFill>
                <a:latin typeface="Times New Roman"/>
                <a:cs typeface="Times New Roman"/>
              </a:rPr>
              <a:t>s</a:t>
            </a:r>
            <a:r>
              <a:rPr sz="4200" spc="-120" dirty="0">
                <a:solidFill>
                  <a:srgbClr val="FFFFFF"/>
                </a:solidFill>
                <a:latin typeface="Times New Roman"/>
                <a:cs typeface="Times New Roman"/>
              </a:rPr>
              <a:t> </a:t>
            </a:r>
            <a:r>
              <a:rPr sz="4200" spc="80" dirty="0">
                <a:solidFill>
                  <a:srgbClr val="FFFFFF"/>
                </a:solidFill>
                <a:latin typeface="Times New Roman"/>
                <a:cs typeface="Times New Roman"/>
              </a:rPr>
              <a:t>t</a:t>
            </a:r>
            <a:r>
              <a:rPr sz="4200" spc="225" dirty="0">
                <a:solidFill>
                  <a:srgbClr val="FFFFFF"/>
                </a:solidFill>
                <a:latin typeface="Times New Roman"/>
                <a:cs typeface="Times New Roman"/>
              </a:rPr>
              <a:t>h</a:t>
            </a:r>
            <a:r>
              <a:rPr sz="4200" spc="265" dirty="0">
                <a:solidFill>
                  <a:srgbClr val="FFFFFF"/>
                </a:solidFill>
                <a:latin typeface="Times New Roman"/>
                <a:cs typeface="Times New Roman"/>
              </a:rPr>
              <a:t>e</a:t>
            </a:r>
            <a:r>
              <a:rPr sz="4200" spc="-70" dirty="0">
                <a:solidFill>
                  <a:srgbClr val="FFFFFF"/>
                </a:solidFill>
                <a:latin typeface="Times New Roman"/>
                <a:cs typeface="Times New Roman"/>
              </a:rPr>
              <a:t> </a:t>
            </a:r>
            <a:r>
              <a:rPr sz="4200" spc="-60" dirty="0">
                <a:solidFill>
                  <a:srgbClr val="FFFFFF"/>
                </a:solidFill>
                <a:latin typeface="Times New Roman"/>
                <a:cs typeface="Times New Roman"/>
              </a:rPr>
              <a:t>C</a:t>
            </a:r>
            <a:r>
              <a:rPr sz="4200" spc="-55" dirty="0">
                <a:solidFill>
                  <a:srgbClr val="FFFFFF"/>
                </a:solidFill>
                <a:latin typeface="Times New Roman"/>
                <a:cs typeface="Times New Roman"/>
              </a:rPr>
              <a:t>I</a:t>
            </a:r>
            <a:r>
              <a:rPr sz="4200" spc="-215" dirty="0">
                <a:solidFill>
                  <a:srgbClr val="FFFFFF"/>
                </a:solidFill>
                <a:latin typeface="Times New Roman"/>
                <a:cs typeface="Times New Roman"/>
              </a:rPr>
              <a:t>A</a:t>
            </a:r>
            <a:r>
              <a:rPr sz="4200" spc="-165" dirty="0">
                <a:solidFill>
                  <a:srgbClr val="FFFFFF"/>
                </a:solidFill>
                <a:latin typeface="Times New Roman"/>
                <a:cs typeface="Times New Roman"/>
              </a:rPr>
              <a:t> </a:t>
            </a:r>
            <a:r>
              <a:rPr sz="4200" spc="15" dirty="0">
                <a:solidFill>
                  <a:srgbClr val="FFFFFF"/>
                </a:solidFill>
                <a:latin typeface="Times New Roman"/>
                <a:cs typeface="Times New Roman"/>
              </a:rPr>
              <a:t>T</a:t>
            </a:r>
            <a:r>
              <a:rPr sz="4200" spc="100" dirty="0">
                <a:solidFill>
                  <a:srgbClr val="FFFFFF"/>
                </a:solidFill>
                <a:latin typeface="Times New Roman"/>
                <a:cs typeface="Times New Roman"/>
              </a:rPr>
              <a:t>r</a:t>
            </a:r>
            <a:r>
              <a:rPr sz="4200" spc="155" dirty="0">
                <a:solidFill>
                  <a:srgbClr val="FFFFFF"/>
                </a:solidFill>
                <a:latin typeface="Times New Roman"/>
                <a:cs typeface="Times New Roman"/>
              </a:rPr>
              <a:t>i</a:t>
            </a:r>
            <a:r>
              <a:rPr sz="4200" spc="80" dirty="0">
                <a:solidFill>
                  <a:srgbClr val="FFFFFF"/>
                </a:solidFill>
                <a:latin typeface="Times New Roman"/>
                <a:cs typeface="Times New Roman"/>
              </a:rPr>
              <a:t>a</a:t>
            </a:r>
            <a:r>
              <a:rPr sz="4200" spc="185" dirty="0">
                <a:solidFill>
                  <a:srgbClr val="FFFFFF"/>
                </a:solidFill>
                <a:latin typeface="Times New Roman"/>
                <a:cs typeface="Times New Roman"/>
              </a:rPr>
              <a:t>d</a:t>
            </a:r>
            <a:r>
              <a:rPr sz="4200" spc="45" dirty="0">
                <a:solidFill>
                  <a:srgbClr val="FFFFFF"/>
                </a:solidFill>
                <a:latin typeface="Times New Roman"/>
                <a:cs typeface="Times New Roman"/>
              </a:rPr>
              <a:t>?</a:t>
            </a:r>
            <a:endParaRPr sz="4200">
              <a:latin typeface="Times New Roman"/>
              <a:cs typeface="Times New Roman"/>
            </a:endParaRPr>
          </a:p>
        </p:txBody>
      </p:sp>
      <p:sp>
        <p:nvSpPr>
          <p:cNvPr id="10" name="object 10"/>
          <p:cNvSpPr txBox="1"/>
          <p:nvPr/>
        </p:nvSpPr>
        <p:spPr>
          <a:xfrm>
            <a:off x="9912350" y="3092450"/>
            <a:ext cx="7391399" cy="2315890"/>
          </a:xfrm>
          <a:prstGeom prst="rect">
            <a:avLst/>
          </a:prstGeom>
        </p:spPr>
        <p:txBody>
          <a:bodyPr vert="horz" wrap="square" lIns="0" tIns="8255" rIns="0" bIns="0" rtlCol="0">
            <a:spAutoFit/>
          </a:bodyPr>
          <a:lstStyle/>
          <a:p>
            <a:pPr marL="12700" marR="5080" algn="just">
              <a:lnSpc>
                <a:spcPct val="102000"/>
              </a:lnSpc>
              <a:spcBef>
                <a:spcPts val="65"/>
              </a:spcBef>
              <a:tabLst>
                <a:tab pos="5373370" algn="l"/>
              </a:tabLst>
            </a:pPr>
            <a:r>
              <a:rPr sz="2450" spc="20" dirty="0">
                <a:solidFill>
                  <a:schemeClr val="bg1"/>
                </a:solidFill>
                <a:latin typeface="Verdana"/>
                <a:cs typeface="Verdana"/>
              </a:rPr>
              <a:t>The</a:t>
            </a:r>
            <a:r>
              <a:rPr sz="2450" spc="-215" dirty="0">
                <a:solidFill>
                  <a:schemeClr val="bg1"/>
                </a:solidFill>
                <a:latin typeface="Verdana"/>
                <a:cs typeface="Verdana"/>
              </a:rPr>
              <a:t> </a:t>
            </a:r>
            <a:r>
              <a:rPr sz="2450" spc="-40" dirty="0">
                <a:solidFill>
                  <a:schemeClr val="bg1"/>
                </a:solidFill>
                <a:latin typeface="Verdana"/>
                <a:cs typeface="Verdana"/>
              </a:rPr>
              <a:t>CIA</a:t>
            </a:r>
            <a:r>
              <a:rPr sz="2450" spc="-215" dirty="0">
                <a:solidFill>
                  <a:schemeClr val="bg1"/>
                </a:solidFill>
                <a:latin typeface="Verdana"/>
                <a:cs typeface="Verdana"/>
              </a:rPr>
              <a:t> </a:t>
            </a:r>
            <a:r>
              <a:rPr sz="2450" spc="-125" dirty="0">
                <a:solidFill>
                  <a:schemeClr val="bg1"/>
                </a:solidFill>
                <a:latin typeface="Verdana"/>
                <a:cs typeface="Verdana"/>
              </a:rPr>
              <a:t>T</a:t>
            </a:r>
            <a:r>
              <a:rPr sz="2450" spc="-75" dirty="0">
                <a:solidFill>
                  <a:schemeClr val="bg1"/>
                </a:solidFill>
                <a:latin typeface="Verdana"/>
                <a:cs typeface="Verdana"/>
              </a:rPr>
              <a:t>r</a:t>
            </a:r>
            <a:r>
              <a:rPr sz="2450" spc="40" dirty="0">
                <a:solidFill>
                  <a:schemeClr val="bg1"/>
                </a:solidFill>
                <a:latin typeface="Verdana"/>
                <a:cs typeface="Verdana"/>
              </a:rPr>
              <a:t>iad</a:t>
            </a:r>
            <a:r>
              <a:rPr sz="2450" spc="-215" dirty="0">
                <a:solidFill>
                  <a:schemeClr val="bg1"/>
                </a:solidFill>
                <a:latin typeface="Verdana"/>
                <a:cs typeface="Verdana"/>
              </a:rPr>
              <a:t> </a:t>
            </a:r>
            <a:r>
              <a:rPr sz="2450" spc="-40" dirty="0">
                <a:solidFill>
                  <a:schemeClr val="bg1"/>
                </a:solidFill>
                <a:latin typeface="Verdana"/>
                <a:cs typeface="Verdana"/>
              </a:rPr>
              <a:t>is</a:t>
            </a:r>
            <a:r>
              <a:rPr sz="2450" spc="-215" dirty="0">
                <a:solidFill>
                  <a:schemeClr val="bg1"/>
                </a:solidFill>
                <a:latin typeface="Verdana"/>
                <a:cs typeface="Verdana"/>
              </a:rPr>
              <a:t> </a:t>
            </a:r>
            <a:r>
              <a:rPr sz="2450" spc="-15" dirty="0">
                <a:solidFill>
                  <a:schemeClr val="bg1"/>
                </a:solidFill>
                <a:latin typeface="Verdana"/>
                <a:cs typeface="Verdana"/>
              </a:rPr>
              <a:t>a</a:t>
            </a:r>
            <a:r>
              <a:rPr sz="2450" spc="-215" dirty="0">
                <a:solidFill>
                  <a:schemeClr val="bg1"/>
                </a:solidFill>
                <a:latin typeface="Verdana"/>
                <a:cs typeface="Verdana"/>
              </a:rPr>
              <a:t> </a:t>
            </a:r>
            <a:r>
              <a:rPr sz="2450" spc="-50" dirty="0">
                <a:solidFill>
                  <a:schemeClr val="bg1"/>
                </a:solidFill>
                <a:latin typeface="Verdana"/>
                <a:cs typeface="Verdana"/>
              </a:rPr>
              <a:t>f</a:t>
            </a:r>
            <a:r>
              <a:rPr sz="2450" spc="55" dirty="0">
                <a:solidFill>
                  <a:schemeClr val="bg1"/>
                </a:solidFill>
                <a:latin typeface="Verdana"/>
                <a:cs typeface="Verdana"/>
              </a:rPr>
              <a:t>oundational  </a:t>
            </a:r>
            <a:r>
              <a:rPr sz="2450" spc="95" dirty="0">
                <a:solidFill>
                  <a:schemeClr val="bg1"/>
                </a:solidFill>
                <a:latin typeface="Verdana"/>
                <a:cs typeface="Verdana"/>
              </a:rPr>
              <a:t>model</a:t>
            </a:r>
            <a:r>
              <a:rPr sz="2450" spc="-215" dirty="0">
                <a:solidFill>
                  <a:schemeClr val="bg1"/>
                </a:solidFill>
                <a:latin typeface="Verdana"/>
                <a:cs typeface="Verdana"/>
              </a:rPr>
              <a:t> </a:t>
            </a:r>
            <a:r>
              <a:rPr sz="2450" spc="55" dirty="0">
                <a:solidFill>
                  <a:schemeClr val="bg1"/>
                </a:solidFill>
                <a:latin typeface="Verdana"/>
                <a:cs typeface="Verdana"/>
              </a:rPr>
              <a:t>in</a:t>
            </a:r>
            <a:r>
              <a:rPr sz="2450" spc="-215" dirty="0">
                <a:solidFill>
                  <a:schemeClr val="bg1"/>
                </a:solidFill>
                <a:latin typeface="Verdana"/>
                <a:cs typeface="Verdana"/>
              </a:rPr>
              <a:t> </a:t>
            </a:r>
            <a:r>
              <a:rPr sz="2450" spc="30" dirty="0">
                <a:solidFill>
                  <a:schemeClr val="bg1"/>
                </a:solidFill>
                <a:latin typeface="Verdana"/>
                <a:cs typeface="Verdana"/>
              </a:rPr>
              <a:t>in</a:t>
            </a:r>
            <a:r>
              <a:rPr sz="2450" dirty="0">
                <a:solidFill>
                  <a:schemeClr val="bg1"/>
                </a:solidFill>
                <a:latin typeface="Verdana"/>
                <a:cs typeface="Verdana"/>
              </a:rPr>
              <a:t>f</a:t>
            </a:r>
            <a:r>
              <a:rPr sz="2450" spc="5" dirty="0">
                <a:solidFill>
                  <a:schemeClr val="bg1"/>
                </a:solidFill>
                <a:latin typeface="Verdana"/>
                <a:cs typeface="Verdana"/>
              </a:rPr>
              <a:t>o</a:t>
            </a:r>
            <a:r>
              <a:rPr sz="2450" spc="-20" dirty="0">
                <a:solidFill>
                  <a:schemeClr val="bg1"/>
                </a:solidFill>
                <a:latin typeface="Verdana"/>
                <a:cs typeface="Verdana"/>
              </a:rPr>
              <a:t>r</a:t>
            </a:r>
            <a:r>
              <a:rPr sz="2450" spc="75" dirty="0">
                <a:solidFill>
                  <a:schemeClr val="bg1"/>
                </a:solidFill>
                <a:latin typeface="Verdana"/>
                <a:cs typeface="Verdana"/>
              </a:rPr>
              <a:t>mation</a:t>
            </a:r>
            <a:r>
              <a:rPr sz="2450" spc="-215" dirty="0">
                <a:solidFill>
                  <a:schemeClr val="bg1"/>
                </a:solidFill>
                <a:latin typeface="Verdana"/>
                <a:cs typeface="Verdana"/>
              </a:rPr>
              <a:t> </a:t>
            </a:r>
            <a:r>
              <a:rPr sz="2450" spc="30" dirty="0">
                <a:solidFill>
                  <a:schemeClr val="bg1"/>
                </a:solidFill>
                <a:latin typeface="Verdana"/>
                <a:cs typeface="Verdana"/>
              </a:rPr>
              <a:t>secu</a:t>
            </a:r>
            <a:r>
              <a:rPr sz="2450" dirty="0">
                <a:solidFill>
                  <a:schemeClr val="bg1"/>
                </a:solidFill>
                <a:latin typeface="Verdana"/>
                <a:cs typeface="Verdana"/>
              </a:rPr>
              <a:t>r</a:t>
            </a:r>
            <a:r>
              <a:rPr sz="2450" spc="10" dirty="0">
                <a:solidFill>
                  <a:schemeClr val="bg1"/>
                </a:solidFill>
                <a:latin typeface="Verdana"/>
                <a:cs typeface="Verdana"/>
              </a:rPr>
              <a:t>i</a:t>
            </a:r>
            <a:r>
              <a:rPr sz="2450" spc="-10" dirty="0">
                <a:solidFill>
                  <a:schemeClr val="bg1"/>
                </a:solidFill>
                <a:latin typeface="Verdana"/>
                <a:cs typeface="Verdana"/>
              </a:rPr>
              <a:t>t</a:t>
            </a:r>
            <a:r>
              <a:rPr sz="2450" spc="-110" dirty="0">
                <a:solidFill>
                  <a:schemeClr val="bg1"/>
                </a:solidFill>
                <a:latin typeface="Verdana"/>
                <a:cs typeface="Verdana"/>
              </a:rPr>
              <a:t>y</a:t>
            </a:r>
            <a:r>
              <a:rPr sz="2450" spc="-215" dirty="0">
                <a:solidFill>
                  <a:schemeClr val="bg1"/>
                </a:solidFill>
                <a:latin typeface="Verdana"/>
                <a:cs typeface="Verdana"/>
              </a:rPr>
              <a:t> </a:t>
            </a:r>
            <a:r>
              <a:rPr sz="2450" spc="40" dirty="0">
                <a:solidFill>
                  <a:schemeClr val="bg1"/>
                </a:solidFill>
                <a:latin typeface="Verdana"/>
                <a:cs typeface="Verdana"/>
              </a:rPr>
              <a:t>that  </a:t>
            </a:r>
            <a:r>
              <a:rPr sz="2450" spc="65" dirty="0">
                <a:solidFill>
                  <a:schemeClr val="bg1"/>
                </a:solidFill>
                <a:latin typeface="Verdana"/>
                <a:cs typeface="Verdana"/>
              </a:rPr>
              <a:t>guides</a:t>
            </a:r>
            <a:r>
              <a:rPr sz="2450" spc="-215" dirty="0">
                <a:solidFill>
                  <a:schemeClr val="bg1"/>
                </a:solidFill>
                <a:latin typeface="Verdana"/>
                <a:cs typeface="Verdana"/>
              </a:rPr>
              <a:t> </a:t>
            </a:r>
            <a:r>
              <a:rPr sz="2450" spc="60" dirty="0">
                <a:solidFill>
                  <a:schemeClr val="bg1"/>
                </a:solidFill>
                <a:latin typeface="Verdana"/>
                <a:cs typeface="Verdana"/>
              </a:rPr>
              <a:t>poli</a:t>
            </a:r>
            <a:r>
              <a:rPr sz="2450" spc="50" dirty="0">
                <a:solidFill>
                  <a:schemeClr val="bg1"/>
                </a:solidFill>
                <a:latin typeface="Verdana"/>
                <a:cs typeface="Verdana"/>
              </a:rPr>
              <a:t>c</a:t>
            </a:r>
            <a:r>
              <a:rPr sz="2450" spc="-15" dirty="0">
                <a:solidFill>
                  <a:schemeClr val="bg1"/>
                </a:solidFill>
                <a:latin typeface="Verdana"/>
                <a:cs typeface="Verdana"/>
              </a:rPr>
              <a:t>ies</a:t>
            </a:r>
            <a:r>
              <a:rPr sz="2450" spc="-215" dirty="0">
                <a:solidFill>
                  <a:schemeClr val="bg1"/>
                </a:solidFill>
                <a:latin typeface="Verdana"/>
                <a:cs typeface="Verdana"/>
              </a:rPr>
              <a:t> </a:t>
            </a:r>
            <a:r>
              <a:rPr sz="2450" spc="-50" dirty="0">
                <a:solidFill>
                  <a:schemeClr val="bg1"/>
                </a:solidFill>
                <a:latin typeface="Verdana"/>
                <a:cs typeface="Verdana"/>
              </a:rPr>
              <a:t>f</a:t>
            </a:r>
            <a:r>
              <a:rPr sz="2450" spc="5" dirty="0">
                <a:solidFill>
                  <a:schemeClr val="bg1"/>
                </a:solidFill>
                <a:latin typeface="Verdana"/>
                <a:cs typeface="Verdana"/>
              </a:rPr>
              <a:t>or</a:t>
            </a:r>
            <a:r>
              <a:rPr sz="2450" spc="-215" dirty="0">
                <a:solidFill>
                  <a:schemeClr val="bg1"/>
                </a:solidFill>
                <a:latin typeface="Verdana"/>
                <a:cs typeface="Verdana"/>
              </a:rPr>
              <a:t> </a:t>
            </a:r>
            <a:r>
              <a:rPr sz="2450" spc="40" dirty="0">
                <a:solidFill>
                  <a:schemeClr val="bg1"/>
                </a:solidFill>
                <a:latin typeface="Verdana"/>
                <a:cs typeface="Verdana"/>
              </a:rPr>
              <a:t>data</a:t>
            </a:r>
            <a:r>
              <a:rPr sz="2450" spc="-215" dirty="0">
                <a:solidFill>
                  <a:schemeClr val="bg1"/>
                </a:solidFill>
                <a:latin typeface="Verdana"/>
                <a:cs typeface="Verdana"/>
              </a:rPr>
              <a:t> </a:t>
            </a:r>
            <a:r>
              <a:rPr sz="2450" spc="55" dirty="0">
                <a:solidFill>
                  <a:schemeClr val="bg1"/>
                </a:solidFill>
                <a:latin typeface="Verdana"/>
                <a:cs typeface="Verdana"/>
              </a:rPr>
              <a:t>p</a:t>
            </a:r>
            <a:r>
              <a:rPr sz="2450" spc="5" dirty="0">
                <a:solidFill>
                  <a:schemeClr val="bg1"/>
                </a:solidFill>
                <a:latin typeface="Verdana"/>
                <a:cs typeface="Verdana"/>
              </a:rPr>
              <a:t>r</a:t>
            </a:r>
            <a:r>
              <a:rPr sz="2450" spc="60" dirty="0">
                <a:solidFill>
                  <a:schemeClr val="bg1"/>
                </a:solidFill>
                <a:latin typeface="Verdana"/>
                <a:cs typeface="Verdana"/>
              </a:rPr>
              <a:t>o</a:t>
            </a:r>
            <a:r>
              <a:rPr sz="2450" spc="-10" dirty="0">
                <a:solidFill>
                  <a:schemeClr val="bg1"/>
                </a:solidFill>
                <a:latin typeface="Verdana"/>
                <a:cs typeface="Verdana"/>
              </a:rPr>
              <a:t>t</a:t>
            </a:r>
            <a:r>
              <a:rPr sz="2450" spc="75" dirty="0">
                <a:solidFill>
                  <a:schemeClr val="bg1"/>
                </a:solidFill>
                <a:latin typeface="Verdana"/>
                <a:cs typeface="Verdana"/>
              </a:rPr>
              <a:t>e</a:t>
            </a:r>
            <a:r>
              <a:rPr lang="en-US" sz="2450" spc="75" dirty="0">
                <a:solidFill>
                  <a:schemeClr val="bg1"/>
                </a:solidFill>
                <a:latin typeface="Verdana"/>
                <a:cs typeface="Verdana"/>
              </a:rPr>
              <a:t>ct</a:t>
            </a:r>
            <a:r>
              <a:rPr sz="2450" spc="-360" dirty="0">
                <a:solidFill>
                  <a:schemeClr val="bg1"/>
                </a:solidFill>
                <a:latin typeface="Verdana"/>
                <a:cs typeface="Verdana"/>
              </a:rPr>
              <a:t>.  </a:t>
            </a:r>
            <a:r>
              <a:rPr sz="2450" spc="-125" dirty="0">
                <a:solidFill>
                  <a:schemeClr val="bg1"/>
                </a:solidFill>
                <a:latin typeface="Verdana"/>
                <a:cs typeface="Verdana"/>
              </a:rPr>
              <a:t>It</a:t>
            </a:r>
            <a:r>
              <a:rPr sz="2450" spc="-215" dirty="0">
                <a:solidFill>
                  <a:schemeClr val="bg1"/>
                </a:solidFill>
                <a:latin typeface="Verdana"/>
                <a:cs typeface="Verdana"/>
              </a:rPr>
              <a:t> </a:t>
            </a:r>
            <a:r>
              <a:rPr sz="2450" spc="90" dirty="0">
                <a:solidFill>
                  <a:schemeClr val="bg1"/>
                </a:solidFill>
                <a:latin typeface="Verdana"/>
                <a:cs typeface="Verdana"/>
              </a:rPr>
              <a:t>c</a:t>
            </a:r>
            <a:r>
              <a:rPr sz="2450" dirty="0">
                <a:solidFill>
                  <a:schemeClr val="bg1"/>
                </a:solidFill>
                <a:latin typeface="Verdana"/>
                <a:cs typeface="Verdana"/>
              </a:rPr>
              <a:t>onsists</a:t>
            </a:r>
            <a:r>
              <a:rPr sz="2450" spc="-215" dirty="0">
                <a:solidFill>
                  <a:schemeClr val="bg1"/>
                </a:solidFill>
                <a:latin typeface="Verdana"/>
                <a:cs typeface="Verdana"/>
              </a:rPr>
              <a:t> </a:t>
            </a:r>
            <a:r>
              <a:rPr sz="2450" spc="20" dirty="0">
                <a:solidFill>
                  <a:schemeClr val="bg1"/>
                </a:solidFill>
                <a:latin typeface="Verdana"/>
                <a:cs typeface="Verdana"/>
              </a:rPr>
              <a:t>of</a:t>
            </a:r>
            <a:r>
              <a:rPr sz="2450" spc="-215" dirty="0">
                <a:solidFill>
                  <a:schemeClr val="bg1"/>
                </a:solidFill>
                <a:latin typeface="Verdana"/>
                <a:cs typeface="Verdana"/>
              </a:rPr>
              <a:t> </a:t>
            </a:r>
            <a:r>
              <a:rPr sz="2450" spc="35" dirty="0">
                <a:solidFill>
                  <a:schemeClr val="bg1"/>
                </a:solidFill>
                <a:latin typeface="Verdana"/>
                <a:cs typeface="Verdana"/>
              </a:rPr>
              <a:t>th</a:t>
            </a:r>
            <a:r>
              <a:rPr sz="2450" spc="-5" dirty="0">
                <a:solidFill>
                  <a:schemeClr val="bg1"/>
                </a:solidFill>
                <a:latin typeface="Verdana"/>
                <a:cs typeface="Verdana"/>
              </a:rPr>
              <a:t>r</a:t>
            </a:r>
            <a:r>
              <a:rPr sz="2450" spc="35" dirty="0">
                <a:solidFill>
                  <a:schemeClr val="bg1"/>
                </a:solidFill>
                <a:latin typeface="Verdana"/>
                <a:cs typeface="Verdana"/>
              </a:rPr>
              <a:t>ee</a:t>
            </a:r>
            <a:r>
              <a:rPr sz="2450" spc="-215" dirty="0">
                <a:solidFill>
                  <a:schemeClr val="bg1"/>
                </a:solidFill>
                <a:latin typeface="Verdana"/>
                <a:cs typeface="Verdana"/>
              </a:rPr>
              <a:t> </a:t>
            </a:r>
            <a:r>
              <a:rPr sz="2450" spc="90" dirty="0">
                <a:solidFill>
                  <a:schemeClr val="bg1"/>
                </a:solidFill>
                <a:latin typeface="Verdana"/>
                <a:cs typeface="Verdana"/>
              </a:rPr>
              <a:t>c</a:t>
            </a:r>
            <a:r>
              <a:rPr sz="2450" spc="5" dirty="0">
                <a:solidFill>
                  <a:schemeClr val="bg1"/>
                </a:solidFill>
                <a:latin typeface="Verdana"/>
                <a:cs typeface="Verdana"/>
              </a:rPr>
              <a:t>o</a:t>
            </a:r>
            <a:r>
              <a:rPr sz="2450" spc="-35" dirty="0">
                <a:solidFill>
                  <a:schemeClr val="bg1"/>
                </a:solidFill>
                <a:latin typeface="Verdana"/>
                <a:cs typeface="Verdana"/>
              </a:rPr>
              <a:t>r</a:t>
            </a:r>
            <a:r>
              <a:rPr sz="2450" spc="35" dirty="0">
                <a:solidFill>
                  <a:schemeClr val="bg1"/>
                </a:solidFill>
                <a:latin typeface="Verdana"/>
                <a:cs typeface="Verdana"/>
              </a:rPr>
              <a:t>e</a:t>
            </a:r>
            <a:r>
              <a:rPr sz="2450" spc="-215" dirty="0">
                <a:solidFill>
                  <a:schemeClr val="bg1"/>
                </a:solidFill>
                <a:latin typeface="Verdana"/>
                <a:cs typeface="Verdana"/>
              </a:rPr>
              <a:t> </a:t>
            </a:r>
            <a:r>
              <a:rPr sz="2450" spc="55" dirty="0">
                <a:solidFill>
                  <a:schemeClr val="bg1"/>
                </a:solidFill>
                <a:latin typeface="Verdana"/>
                <a:cs typeface="Verdana"/>
              </a:rPr>
              <a:t>p</a:t>
            </a:r>
            <a:r>
              <a:rPr sz="2450" spc="20" dirty="0">
                <a:solidFill>
                  <a:schemeClr val="bg1"/>
                </a:solidFill>
                <a:latin typeface="Verdana"/>
                <a:cs typeface="Verdana"/>
              </a:rPr>
              <a:t>r</a:t>
            </a:r>
            <a:r>
              <a:rPr sz="2450" spc="70" dirty="0">
                <a:solidFill>
                  <a:schemeClr val="bg1"/>
                </a:solidFill>
                <a:latin typeface="Verdana"/>
                <a:cs typeface="Verdana"/>
              </a:rPr>
              <a:t>in</a:t>
            </a:r>
            <a:r>
              <a:rPr sz="2450" spc="65" dirty="0">
                <a:solidFill>
                  <a:schemeClr val="bg1"/>
                </a:solidFill>
                <a:latin typeface="Verdana"/>
                <a:cs typeface="Verdana"/>
              </a:rPr>
              <a:t>c</a:t>
            </a:r>
            <a:r>
              <a:rPr sz="2450" spc="-80" dirty="0">
                <a:solidFill>
                  <a:schemeClr val="bg1"/>
                </a:solidFill>
                <a:latin typeface="Verdana"/>
                <a:cs typeface="Verdana"/>
              </a:rPr>
              <a:t>iples:  </a:t>
            </a:r>
            <a:r>
              <a:rPr sz="2450" spc="5" dirty="0">
                <a:solidFill>
                  <a:schemeClr val="bg1"/>
                </a:solidFill>
                <a:latin typeface="Verdana"/>
                <a:cs typeface="Verdana"/>
              </a:rPr>
              <a:t>C</a:t>
            </a:r>
            <a:r>
              <a:rPr sz="2450" spc="40" dirty="0">
                <a:solidFill>
                  <a:schemeClr val="bg1"/>
                </a:solidFill>
                <a:latin typeface="Verdana"/>
                <a:cs typeface="Verdana"/>
              </a:rPr>
              <a:t>onﬁdentiali</a:t>
            </a:r>
            <a:r>
              <a:rPr sz="2450" spc="5" dirty="0">
                <a:solidFill>
                  <a:schemeClr val="bg1"/>
                </a:solidFill>
                <a:latin typeface="Verdana"/>
                <a:cs typeface="Verdana"/>
              </a:rPr>
              <a:t>t</a:t>
            </a:r>
            <a:r>
              <a:rPr sz="2450" spc="-110" dirty="0">
                <a:solidFill>
                  <a:schemeClr val="bg1"/>
                </a:solidFill>
                <a:latin typeface="Verdana"/>
                <a:cs typeface="Verdana"/>
              </a:rPr>
              <a:t>y</a:t>
            </a:r>
            <a:r>
              <a:rPr sz="2450" spc="-370" dirty="0">
                <a:solidFill>
                  <a:schemeClr val="bg1"/>
                </a:solidFill>
                <a:latin typeface="Verdana"/>
                <a:cs typeface="Verdana"/>
              </a:rPr>
              <a:t>,</a:t>
            </a:r>
            <a:r>
              <a:rPr sz="2450" spc="-215" dirty="0">
                <a:solidFill>
                  <a:schemeClr val="bg1"/>
                </a:solidFill>
                <a:latin typeface="Verdana"/>
                <a:cs typeface="Verdana"/>
              </a:rPr>
              <a:t> </a:t>
            </a:r>
            <a:r>
              <a:rPr sz="2450" spc="-45" dirty="0">
                <a:solidFill>
                  <a:schemeClr val="bg1"/>
                </a:solidFill>
                <a:latin typeface="Verdana"/>
                <a:cs typeface="Verdana"/>
              </a:rPr>
              <a:t>In</a:t>
            </a:r>
            <a:r>
              <a:rPr sz="2450" spc="-85" dirty="0">
                <a:solidFill>
                  <a:schemeClr val="bg1"/>
                </a:solidFill>
                <a:latin typeface="Verdana"/>
                <a:cs typeface="Verdana"/>
              </a:rPr>
              <a:t>t</a:t>
            </a:r>
            <a:r>
              <a:rPr sz="2450" spc="55" dirty="0">
                <a:solidFill>
                  <a:schemeClr val="bg1"/>
                </a:solidFill>
                <a:latin typeface="Verdana"/>
                <a:cs typeface="Verdana"/>
              </a:rPr>
              <a:t>eg</a:t>
            </a:r>
            <a:r>
              <a:rPr sz="2450" spc="15" dirty="0">
                <a:solidFill>
                  <a:schemeClr val="bg1"/>
                </a:solidFill>
                <a:latin typeface="Verdana"/>
                <a:cs typeface="Verdana"/>
              </a:rPr>
              <a:t>r</a:t>
            </a:r>
            <a:r>
              <a:rPr sz="2450" spc="10" dirty="0">
                <a:solidFill>
                  <a:schemeClr val="bg1"/>
                </a:solidFill>
                <a:latin typeface="Verdana"/>
                <a:cs typeface="Verdana"/>
              </a:rPr>
              <a:t>i</a:t>
            </a:r>
            <a:r>
              <a:rPr sz="2450" spc="-10" dirty="0">
                <a:solidFill>
                  <a:schemeClr val="bg1"/>
                </a:solidFill>
                <a:latin typeface="Verdana"/>
                <a:cs typeface="Verdana"/>
              </a:rPr>
              <a:t>t</a:t>
            </a:r>
            <a:r>
              <a:rPr sz="2450" spc="-110" dirty="0">
                <a:solidFill>
                  <a:schemeClr val="bg1"/>
                </a:solidFill>
                <a:latin typeface="Verdana"/>
                <a:cs typeface="Verdana"/>
              </a:rPr>
              <a:t>y</a:t>
            </a:r>
            <a:r>
              <a:rPr sz="2450" spc="-370" dirty="0">
                <a:solidFill>
                  <a:schemeClr val="bg1"/>
                </a:solidFill>
                <a:latin typeface="Verdana"/>
                <a:cs typeface="Verdana"/>
              </a:rPr>
              <a:t>,</a:t>
            </a:r>
            <a:r>
              <a:rPr sz="2450" spc="-215" dirty="0">
                <a:solidFill>
                  <a:schemeClr val="bg1"/>
                </a:solidFill>
                <a:latin typeface="Verdana"/>
                <a:cs typeface="Verdana"/>
              </a:rPr>
              <a:t> </a:t>
            </a:r>
            <a:r>
              <a:rPr sz="2450" spc="70" dirty="0">
                <a:solidFill>
                  <a:schemeClr val="bg1"/>
                </a:solidFill>
                <a:latin typeface="Verdana"/>
                <a:cs typeface="Verdana"/>
              </a:rPr>
              <a:t>and  </a:t>
            </a:r>
            <a:r>
              <a:rPr sz="2450" spc="30" dirty="0">
                <a:solidFill>
                  <a:schemeClr val="bg1"/>
                </a:solidFill>
                <a:latin typeface="Verdana"/>
                <a:cs typeface="Verdana"/>
              </a:rPr>
              <a:t>A</a:t>
            </a:r>
            <a:r>
              <a:rPr sz="2450" spc="-150" dirty="0">
                <a:solidFill>
                  <a:schemeClr val="bg1"/>
                </a:solidFill>
                <a:latin typeface="Verdana"/>
                <a:cs typeface="Verdana"/>
              </a:rPr>
              <a:t>v</a:t>
            </a:r>
            <a:r>
              <a:rPr sz="2450" spc="15" dirty="0">
                <a:solidFill>
                  <a:schemeClr val="bg1"/>
                </a:solidFill>
                <a:latin typeface="Verdana"/>
                <a:cs typeface="Verdana"/>
              </a:rPr>
              <a:t>ailabili</a:t>
            </a:r>
            <a:r>
              <a:rPr sz="2450" spc="-15" dirty="0">
                <a:solidFill>
                  <a:schemeClr val="bg1"/>
                </a:solidFill>
                <a:latin typeface="Verdana"/>
                <a:cs typeface="Verdana"/>
              </a:rPr>
              <a:t>t</a:t>
            </a:r>
            <a:r>
              <a:rPr sz="2450" spc="-110" dirty="0">
                <a:solidFill>
                  <a:schemeClr val="bg1"/>
                </a:solidFill>
                <a:latin typeface="Verdana"/>
                <a:cs typeface="Verdana"/>
              </a:rPr>
              <a:t>y</a:t>
            </a:r>
            <a:r>
              <a:rPr sz="2450" spc="-370" dirty="0">
                <a:solidFill>
                  <a:schemeClr val="bg1"/>
                </a:solidFill>
                <a:latin typeface="Verdana"/>
                <a:cs typeface="Verdana"/>
              </a:rPr>
              <a:t>,</a:t>
            </a:r>
            <a:r>
              <a:rPr sz="2450" spc="-215" dirty="0">
                <a:solidFill>
                  <a:schemeClr val="bg1"/>
                </a:solidFill>
                <a:latin typeface="Verdana"/>
                <a:cs typeface="Verdana"/>
              </a:rPr>
              <a:t> </a:t>
            </a:r>
            <a:r>
              <a:rPr sz="2450" spc="-5" dirty="0">
                <a:solidFill>
                  <a:schemeClr val="bg1"/>
                </a:solidFill>
                <a:latin typeface="Verdana"/>
                <a:cs typeface="Verdana"/>
              </a:rPr>
              <a:t>e</a:t>
            </a:r>
            <a:r>
              <a:rPr sz="2450" spc="55" dirty="0">
                <a:solidFill>
                  <a:schemeClr val="bg1"/>
                </a:solidFill>
                <a:latin typeface="Verdana"/>
                <a:cs typeface="Verdana"/>
              </a:rPr>
              <a:t>a</a:t>
            </a:r>
            <a:r>
              <a:rPr sz="2450" spc="25" dirty="0">
                <a:solidFill>
                  <a:schemeClr val="bg1"/>
                </a:solidFill>
                <a:latin typeface="Verdana"/>
                <a:cs typeface="Verdana"/>
              </a:rPr>
              <a:t>c</a:t>
            </a:r>
            <a:r>
              <a:rPr sz="2450" spc="120" dirty="0">
                <a:solidFill>
                  <a:schemeClr val="bg1"/>
                </a:solidFill>
                <a:latin typeface="Verdana"/>
                <a:cs typeface="Verdana"/>
              </a:rPr>
              <a:t>h</a:t>
            </a:r>
            <a:r>
              <a:rPr sz="2450" spc="-215" dirty="0">
                <a:solidFill>
                  <a:schemeClr val="bg1"/>
                </a:solidFill>
                <a:latin typeface="Verdana"/>
                <a:cs typeface="Verdana"/>
              </a:rPr>
              <a:t> </a:t>
            </a:r>
            <a:r>
              <a:rPr sz="2450" spc="5" dirty="0">
                <a:solidFill>
                  <a:schemeClr val="bg1"/>
                </a:solidFill>
                <a:latin typeface="Verdana"/>
                <a:cs typeface="Verdana"/>
              </a:rPr>
              <a:t>essential</a:t>
            </a:r>
            <a:r>
              <a:rPr sz="2450" spc="-215" dirty="0">
                <a:solidFill>
                  <a:schemeClr val="bg1"/>
                </a:solidFill>
                <a:latin typeface="Verdana"/>
                <a:cs typeface="Verdana"/>
              </a:rPr>
              <a:t> </a:t>
            </a:r>
            <a:r>
              <a:rPr sz="2450" spc="-50" dirty="0">
                <a:solidFill>
                  <a:schemeClr val="bg1"/>
                </a:solidFill>
                <a:latin typeface="Verdana"/>
                <a:cs typeface="Verdana"/>
              </a:rPr>
              <a:t>f</a:t>
            </a:r>
            <a:r>
              <a:rPr sz="2450" dirty="0">
                <a:solidFill>
                  <a:schemeClr val="bg1"/>
                </a:solidFill>
                <a:latin typeface="Verdana"/>
                <a:cs typeface="Verdana"/>
              </a:rPr>
              <a:t>or  </a:t>
            </a:r>
            <a:r>
              <a:rPr sz="2450" spc="30" dirty="0">
                <a:solidFill>
                  <a:schemeClr val="bg1"/>
                </a:solidFill>
                <a:latin typeface="Verdana"/>
                <a:cs typeface="Verdana"/>
              </a:rPr>
              <a:t>ensu</a:t>
            </a:r>
            <a:r>
              <a:rPr sz="2450" dirty="0">
                <a:solidFill>
                  <a:schemeClr val="bg1"/>
                </a:solidFill>
                <a:latin typeface="Verdana"/>
                <a:cs typeface="Verdana"/>
              </a:rPr>
              <a:t>r</a:t>
            </a:r>
            <a:r>
              <a:rPr sz="2450" spc="95" dirty="0">
                <a:solidFill>
                  <a:schemeClr val="bg1"/>
                </a:solidFill>
                <a:latin typeface="Verdana"/>
                <a:cs typeface="Verdana"/>
              </a:rPr>
              <a:t>ing</a:t>
            </a:r>
            <a:r>
              <a:rPr sz="2450" spc="-215" dirty="0">
                <a:solidFill>
                  <a:schemeClr val="bg1"/>
                </a:solidFill>
                <a:latin typeface="Verdana"/>
                <a:cs typeface="Verdana"/>
              </a:rPr>
              <a:t> </a:t>
            </a:r>
            <a:r>
              <a:rPr sz="2450" spc="-15" dirty="0">
                <a:solidFill>
                  <a:schemeClr val="bg1"/>
                </a:solidFill>
                <a:latin typeface="Verdana"/>
                <a:cs typeface="Verdana"/>
              </a:rPr>
              <a:t>a</a:t>
            </a:r>
            <a:r>
              <a:rPr sz="2450" spc="-215" dirty="0">
                <a:solidFill>
                  <a:schemeClr val="bg1"/>
                </a:solidFill>
                <a:latin typeface="Verdana"/>
                <a:cs typeface="Verdana"/>
              </a:rPr>
              <a:t> </a:t>
            </a:r>
            <a:r>
              <a:rPr sz="2450" spc="30" dirty="0">
                <a:solidFill>
                  <a:schemeClr val="bg1"/>
                </a:solidFill>
                <a:latin typeface="Verdana"/>
                <a:cs typeface="Verdana"/>
              </a:rPr>
              <a:t>secu</a:t>
            </a:r>
            <a:r>
              <a:rPr sz="2450" spc="-15" dirty="0">
                <a:solidFill>
                  <a:schemeClr val="bg1"/>
                </a:solidFill>
                <a:latin typeface="Verdana"/>
                <a:cs typeface="Verdana"/>
              </a:rPr>
              <a:t>r</a:t>
            </a:r>
            <a:r>
              <a:rPr sz="2450" spc="35" dirty="0">
                <a:solidFill>
                  <a:schemeClr val="bg1"/>
                </a:solidFill>
                <a:latin typeface="Verdana"/>
                <a:cs typeface="Verdana"/>
              </a:rPr>
              <a:t>e</a:t>
            </a:r>
            <a:r>
              <a:rPr sz="2450" spc="-215" dirty="0">
                <a:solidFill>
                  <a:schemeClr val="bg1"/>
                </a:solidFill>
                <a:latin typeface="Verdana"/>
                <a:cs typeface="Verdana"/>
              </a:rPr>
              <a:t> </a:t>
            </a:r>
            <a:r>
              <a:rPr sz="2450" spc="75" dirty="0">
                <a:solidFill>
                  <a:schemeClr val="bg1"/>
                </a:solidFill>
                <a:latin typeface="Verdana"/>
                <a:cs typeface="Verdana"/>
              </a:rPr>
              <a:t>e</a:t>
            </a:r>
            <a:r>
              <a:rPr sz="2450" spc="55" dirty="0">
                <a:solidFill>
                  <a:schemeClr val="bg1"/>
                </a:solidFill>
                <a:latin typeface="Verdana"/>
                <a:cs typeface="Verdana"/>
              </a:rPr>
              <a:t>n</a:t>
            </a:r>
            <a:r>
              <a:rPr sz="2450" spc="-60" dirty="0">
                <a:solidFill>
                  <a:schemeClr val="bg1"/>
                </a:solidFill>
                <a:latin typeface="Verdana"/>
                <a:cs typeface="Verdana"/>
              </a:rPr>
              <a:t>vi</a:t>
            </a:r>
            <a:r>
              <a:rPr sz="2450" spc="-95" dirty="0">
                <a:solidFill>
                  <a:schemeClr val="bg1"/>
                </a:solidFill>
                <a:latin typeface="Verdana"/>
                <a:cs typeface="Verdana"/>
              </a:rPr>
              <a:t>r</a:t>
            </a:r>
            <a:r>
              <a:rPr sz="2450" spc="110" dirty="0">
                <a:solidFill>
                  <a:schemeClr val="bg1"/>
                </a:solidFill>
                <a:latin typeface="Verdana"/>
                <a:cs typeface="Verdana"/>
              </a:rPr>
              <a:t>onmen</a:t>
            </a:r>
            <a:r>
              <a:rPr sz="2450" spc="80" dirty="0">
                <a:solidFill>
                  <a:schemeClr val="bg1"/>
                </a:solidFill>
                <a:latin typeface="Verdana"/>
                <a:cs typeface="Verdana"/>
              </a:rPr>
              <a:t>t</a:t>
            </a:r>
            <a:r>
              <a:rPr sz="2450" spc="-370" dirty="0">
                <a:solidFill>
                  <a:schemeClr val="bg1"/>
                </a:solidFill>
                <a:latin typeface="Verdana"/>
                <a:cs typeface="Verdana"/>
              </a:rPr>
              <a:t>.</a:t>
            </a:r>
            <a:endParaRPr sz="2450" dirty="0">
              <a:solidFill>
                <a:schemeClr val="bg1"/>
              </a:solidFill>
              <a:latin typeface="Verdana"/>
              <a:cs typeface="Verdana"/>
            </a:endParaRPr>
          </a:p>
        </p:txBody>
      </p:sp>
      <p:pic>
        <p:nvPicPr>
          <p:cNvPr id="11" name="object 11"/>
          <p:cNvPicPr/>
          <p:nvPr/>
        </p:nvPicPr>
        <p:blipFill>
          <a:blip r:embed="rId2" cstate="print"/>
          <a:stretch>
            <a:fillRect/>
          </a:stretch>
        </p:blipFill>
        <p:spPr>
          <a:xfrm>
            <a:off x="0" y="0"/>
            <a:ext cx="9143999" cy="10286998"/>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124825" cy="10286998"/>
          </a:xfrm>
          <a:prstGeom prst="rect">
            <a:avLst/>
          </a:prstGeom>
        </p:spPr>
      </p:pic>
      <p:grpSp>
        <p:nvGrpSpPr>
          <p:cNvPr id="3" name="object 3"/>
          <p:cNvGrpSpPr/>
          <p:nvPr/>
        </p:nvGrpSpPr>
        <p:grpSpPr>
          <a:xfrm>
            <a:off x="8877998" y="1126109"/>
            <a:ext cx="8648700" cy="1752600"/>
            <a:chOff x="8877998" y="1126109"/>
            <a:chExt cx="8648700" cy="1752600"/>
          </a:xfrm>
        </p:grpSpPr>
        <p:sp>
          <p:nvSpPr>
            <p:cNvPr id="4" name="object 4"/>
            <p:cNvSpPr/>
            <p:nvPr/>
          </p:nvSpPr>
          <p:spPr>
            <a:xfrm>
              <a:off x="8877998" y="1126109"/>
              <a:ext cx="8648700" cy="1752600"/>
            </a:xfrm>
            <a:custGeom>
              <a:avLst/>
              <a:gdLst/>
              <a:ahLst/>
              <a:cxnLst/>
              <a:rect l="l" t="t" r="r" b="b"/>
              <a:pathLst>
                <a:path w="8648700" h="1752600">
                  <a:moveTo>
                    <a:pt x="8648700" y="0"/>
                  </a:moveTo>
                  <a:lnTo>
                    <a:pt x="0" y="0"/>
                  </a:lnTo>
                  <a:lnTo>
                    <a:pt x="0" y="1752600"/>
                  </a:lnTo>
                  <a:lnTo>
                    <a:pt x="8648700" y="1752600"/>
                  </a:lnTo>
                  <a:lnTo>
                    <a:pt x="8648700" y="0"/>
                  </a:lnTo>
                  <a:close/>
                </a:path>
              </a:pathLst>
            </a:custGeom>
            <a:solidFill>
              <a:srgbClr val="000000"/>
            </a:solidFill>
          </p:spPr>
          <p:txBody>
            <a:bodyPr wrap="square" lIns="0" tIns="0" rIns="0" bIns="0" rtlCol="0"/>
            <a:lstStyle/>
            <a:p>
              <a:endParaRPr/>
            </a:p>
          </p:txBody>
        </p:sp>
        <p:pic>
          <p:nvPicPr>
            <p:cNvPr id="5" name="object 5"/>
            <p:cNvPicPr/>
            <p:nvPr/>
          </p:nvPicPr>
          <p:blipFill>
            <a:blip r:embed="rId3" cstate="print"/>
            <a:stretch>
              <a:fillRect/>
            </a:stretch>
          </p:blipFill>
          <p:spPr>
            <a:xfrm>
              <a:off x="14483222" y="1698002"/>
              <a:ext cx="365125" cy="355600"/>
            </a:xfrm>
            <a:prstGeom prst="rect">
              <a:avLst/>
            </a:prstGeom>
          </p:spPr>
        </p:pic>
        <p:pic>
          <p:nvPicPr>
            <p:cNvPr id="6" name="object 6"/>
            <p:cNvPicPr/>
            <p:nvPr/>
          </p:nvPicPr>
          <p:blipFill>
            <a:blip r:embed="rId3" cstate="print"/>
            <a:stretch>
              <a:fillRect/>
            </a:stretch>
          </p:blipFill>
          <p:spPr>
            <a:xfrm>
              <a:off x="14483226" y="1698002"/>
              <a:ext cx="365125" cy="355600"/>
            </a:xfrm>
            <a:prstGeom prst="rect">
              <a:avLst/>
            </a:prstGeom>
          </p:spPr>
        </p:pic>
      </p:grpSp>
      <p:sp>
        <p:nvSpPr>
          <p:cNvPr id="7" name="object 7"/>
          <p:cNvSpPr txBox="1">
            <a:spLocks noGrp="1"/>
          </p:cNvSpPr>
          <p:nvPr>
            <p:ph type="title"/>
          </p:nvPr>
        </p:nvSpPr>
        <p:spPr>
          <a:xfrm>
            <a:off x="8877998" y="1126109"/>
            <a:ext cx="8648700" cy="1752600"/>
          </a:xfrm>
          <a:prstGeom prst="rect">
            <a:avLst/>
          </a:prstGeom>
        </p:spPr>
        <p:txBody>
          <a:bodyPr vert="horz" wrap="square" lIns="0" tIns="241300" rIns="0" bIns="0" rtlCol="0">
            <a:spAutoFit/>
          </a:bodyPr>
          <a:lstStyle/>
          <a:p>
            <a:pPr marL="269875">
              <a:lnSpc>
                <a:spcPct val="100000"/>
              </a:lnSpc>
              <a:spcBef>
                <a:spcPts val="1900"/>
              </a:spcBef>
              <a:tabLst>
                <a:tab pos="5969000" algn="l"/>
              </a:tabLst>
            </a:pPr>
            <a:r>
              <a:rPr sz="5400" spc="210" dirty="0">
                <a:solidFill>
                  <a:srgbClr val="FFFFFF"/>
                </a:solidFill>
                <a:latin typeface="Times New Roman"/>
                <a:cs typeface="Times New Roman"/>
              </a:rPr>
              <a:t>Conﬁdentiality</a:t>
            </a:r>
            <a:r>
              <a:rPr sz="5400" spc="-245" dirty="0">
                <a:solidFill>
                  <a:srgbClr val="FFFFFF"/>
                </a:solidFill>
                <a:latin typeface="Times New Roman"/>
                <a:cs typeface="Times New Roman"/>
              </a:rPr>
              <a:t> </a:t>
            </a:r>
            <a:r>
              <a:rPr sz="5400" spc="-180" dirty="0">
                <a:solidFill>
                  <a:srgbClr val="FFFFFF"/>
                </a:solidFill>
                <a:latin typeface="Times New Roman"/>
                <a:cs typeface="Times New Roman"/>
              </a:rPr>
              <a:t>E	</a:t>
            </a:r>
            <a:r>
              <a:rPr sz="5400" spc="225" dirty="0">
                <a:solidFill>
                  <a:srgbClr val="FFFFFF"/>
                </a:solidFill>
                <a:latin typeface="Times New Roman"/>
                <a:cs typeface="Times New Roman"/>
              </a:rPr>
              <a:t>plained</a:t>
            </a:r>
            <a:endParaRPr sz="5400">
              <a:latin typeface="Times New Roman"/>
              <a:cs typeface="Times New Roman"/>
            </a:endParaRPr>
          </a:p>
        </p:txBody>
      </p:sp>
      <p:sp>
        <p:nvSpPr>
          <p:cNvPr id="12" name="object 12"/>
          <p:cNvSpPr txBox="1"/>
          <p:nvPr/>
        </p:nvSpPr>
        <p:spPr>
          <a:xfrm>
            <a:off x="9074150" y="3625850"/>
            <a:ext cx="7760970" cy="2225675"/>
          </a:xfrm>
          <a:prstGeom prst="rect">
            <a:avLst/>
          </a:prstGeom>
        </p:spPr>
        <p:txBody>
          <a:bodyPr vert="horz" wrap="square" lIns="0" tIns="9525" rIns="0" bIns="0" rtlCol="0">
            <a:spAutoFit/>
          </a:bodyPr>
          <a:lstStyle/>
          <a:p>
            <a:pPr marL="12700" marR="5080">
              <a:lnSpc>
                <a:spcPct val="118000"/>
              </a:lnSpc>
              <a:spcBef>
                <a:spcPts val="75"/>
              </a:spcBef>
            </a:pPr>
            <a:r>
              <a:rPr sz="2450" spc="25" dirty="0">
                <a:latin typeface="Verdana"/>
                <a:cs typeface="Verdana"/>
              </a:rPr>
              <a:t>Conﬁdentiality</a:t>
            </a:r>
            <a:r>
              <a:rPr sz="2450" spc="-215" dirty="0">
                <a:latin typeface="Verdana"/>
                <a:cs typeface="Verdana"/>
              </a:rPr>
              <a:t> </a:t>
            </a:r>
            <a:r>
              <a:rPr sz="2450" spc="10" dirty="0">
                <a:latin typeface="Verdana"/>
                <a:cs typeface="Verdana"/>
              </a:rPr>
              <a:t>ensures</a:t>
            </a:r>
            <a:r>
              <a:rPr sz="2450" spc="-210" dirty="0">
                <a:latin typeface="Verdana"/>
                <a:cs typeface="Verdana"/>
              </a:rPr>
              <a:t> </a:t>
            </a:r>
            <a:r>
              <a:rPr sz="2450" spc="45" dirty="0">
                <a:latin typeface="Verdana"/>
                <a:cs typeface="Verdana"/>
              </a:rPr>
              <a:t>that</a:t>
            </a:r>
            <a:r>
              <a:rPr sz="2450" spc="-215" dirty="0">
                <a:latin typeface="Verdana"/>
                <a:cs typeface="Verdana"/>
              </a:rPr>
              <a:t> </a:t>
            </a:r>
            <a:r>
              <a:rPr sz="2450" spc="-10" dirty="0">
                <a:latin typeface="Verdana"/>
                <a:cs typeface="Verdana"/>
              </a:rPr>
              <a:t>sensitive</a:t>
            </a:r>
            <a:r>
              <a:rPr sz="2450" spc="-210" dirty="0">
                <a:latin typeface="Verdana"/>
                <a:cs typeface="Verdana"/>
              </a:rPr>
              <a:t> </a:t>
            </a:r>
            <a:r>
              <a:rPr sz="2450" spc="45" dirty="0">
                <a:latin typeface="Verdana"/>
                <a:cs typeface="Verdana"/>
              </a:rPr>
              <a:t>information </a:t>
            </a:r>
            <a:r>
              <a:rPr sz="2450" spc="-850" dirty="0">
                <a:latin typeface="Verdana"/>
                <a:cs typeface="Verdana"/>
              </a:rPr>
              <a:t> </a:t>
            </a:r>
            <a:r>
              <a:rPr sz="2450" spc="-40" dirty="0">
                <a:latin typeface="Verdana"/>
                <a:cs typeface="Verdana"/>
              </a:rPr>
              <a:t>is </a:t>
            </a:r>
            <a:r>
              <a:rPr sz="2450" spc="30" dirty="0">
                <a:latin typeface="Verdana"/>
                <a:cs typeface="Verdana"/>
              </a:rPr>
              <a:t>accessed </a:t>
            </a:r>
            <a:r>
              <a:rPr sz="2450" spc="15" dirty="0">
                <a:latin typeface="Verdana"/>
                <a:cs typeface="Verdana"/>
              </a:rPr>
              <a:t>only </a:t>
            </a:r>
            <a:r>
              <a:rPr sz="2450" dirty="0">
                <a:latin typeface="Verdana"/>
                <a:cs typeface="Verdana"/>
              </a:rPr>
              <a:t>by </a:t>
            </a:r>
            <a:r>
              <a:rPr sz="2450" spc="35" dirty="0">
                <a:latin typeface="Verdana"/>
                <a:cs typeface="Verdana"/>
              </a:rPr>
              <a:t>authorized </a:t>
            </a:r>
            <a:r>
              <a:rPr sz="2450" spc="-70" dirty="0">
                <a:latin typeface="Verdana"/>
                <a:cs typeface="Verdana"/>
              </a:rPr>
              <a:t>users. </a:t>
            </a:r>
            <a:r>
              <a:rPr sz="2450" spc="-125" dirty="0">
                <a:latin typeface="Verdana"/>
                <a:cs typeface="Verdana"/>
              </a:rPr>
              <a:t>It </a:t>
            </a:r>
            <a:r>
              <a:rPr sz="2450" spc="-25" dirty="0">
                <a:latin typeface="Verdana"/>
                <a:cs typeface="Verdana"/>
              </a:rPr>
              <a:t>involve</a:t>
            </a:r>
            <a:r>
              <a:rPr lang="en-US" sz="2450" spc="-25" dirty="0">
                <a:latin typeface="Verdana"/>
                <a:cs typeface="Verdana"/>
              </a:rPr>
              <a:t> </a:t>
            </a:r>
            <a:r>
              <a:rPr sz="2450" spc="-20" dirty="0">
                <a:latin typeface="Verdana"/>
                <a:cs typeface="Verdana"/>
              </a:rPr>
              <a:t> </a:t>
            </a:r>
            <a:r>
              <a:rPr sz="2450" spc="15" dirty="0">
                <a:latin typeface="Verdana"/>
                <a:cs typeface="Verdana"/>
              </a:rPr>
              <a:t>measures </a:t>
            </a:r>
            <a:r>
              <a:rPr sz="2450" dirty="0">
                <a:latin typeface="Verdana"/>
                <a:cs typeface="Verdana"/>
              </a:rPr>
              <a:t>like </a:t>
            </a:r>
            <a:r>
              <a:rPr sz="2450" spc="10" dirty="0">
                <a:latin typeface="Verdana"/>
                <a:cs typeface="Verdana"/>
              </a:rPr>
              <a:t>encryption, access </a:t>
            </a:r>
            <a:r>
              <a:rPr sz="2450" spc="-20" dirty="0">
                <a:latin typeface="Verdana"/>
                <a:cs typeface="Verdana"/>
              </a:rPr>
              <a:t>controls, </a:t>
            </a:r>
            <a:r>
              <a:rPr sz="2450" spc="85" dirty="0">
                <a:latin typeface="Verdana"/>
                <a:cs typeface="Verdana"/>
              </a:rPr>
              <a:t>and </a:t>
            </a:r>
            <a:r>
              <a:rPr sz="2450" spc="90" dirty="0">
                <a:latin typeface="Verdana"/>
                <a:cs typeface="Verdana"/>
              </a:rPr>
              <a:t> </a:t>
            </a:r>
            <a:r>
              <a:rPr sz="2450" spc="55" dirty="0">
                <a:latin typeface="Verdana"/>
                <a:cs typeface="Verdana"/>
              </a:rPr>
              <a:t>authentication</a:t>
            </a:r>
            <a:r>
              <a:rPr sz="2450" spc="-215" dirty="0">
                <a:latin typeface="Verdana"/>
                <a:cs typeface="Verdana"/>
              </a:rPr>
              <a:t> </a:t>
            </a:r>
            <a:r>
              <a:rPr sz="2450" spc="-15" dirty="0">
                <a:latin typeface="Verdana"/>
                <a:cs typeface="Verdana"/>
              </a:rPr>
              <a:t>t</a:t>
            </a:r>
            <a:r>
              <a:rPr sz="2450" spc="60" dirty="0">
                <a:latin typeface="Verdana"/>
                <a:cs typeface="Verdana"/>
              </a:rPr>
              <a:t>o</a:t>
            </a:r>
            <a:r>
              <a:rPr sz="2450" spc="-215" dirty="0">
                <a:latin typeface="Verdana"/>
                <a:cs typeface="Verdana"/>
              </a:rPr>
              <a:t> </a:t>
            </a:r>
            <a:r>
              <a:rPr sz="2450" spc="55" dirty="0">
                <a:latin typeface="Verdana"/>
                <a:cs typeface="Verdana"/>
              </a:rPr>
              <a:t>p</a:t>
            </a:r>
            <a:r>
              <a:rPr sz="2450" spc="5" dirty="0">
                <a:latin typeface="Verdana"/>
                <a:cs typeface="Verdana"/>
              </a:rPr>
              <a:t>r</a:t>
            </a:r>
            <a:r>
              <a:rPr sz="2450" spc="60" dirty="0">
                <a:latin typeface="Verdana"/>
                <a:cs typeface="Verdana"/>
              </a:rPr>
              <a:t>o</a:t>
            </a:r>
            <a:r>
              <a:rPr sz="2450" spc="-10" dirty="0">
                <a:latin typeface="Verdana"/>
                <a:cs typeface="Verdana"/>
              </a:rPr>
              <a:t>t</a:t>
            </a:r>
            <a:r>
              <a:rPr sz="2450" spc="80" dirty="0">
                <a:latin typeface="Verdana"/>
                <a:cs typeface="Verdana"/>
              </a:rPr>
              <a:t>ec</a:t>
            </a:r>
            <a:r>
              <a:rPr sz="2450" spc="35" dirty="0">
                <a:latin typeface="Verdana"/>
                <a:cs typeface="Verdana"/>
              </a:rPr>
              <a:t>t</a:t>
            </a:r>
            <a:r>
              <a:rPr sz="2450" spc="-215" dirty="0">
                <a:latin typeface="Verdana"/>
                <a:cs typeface="Verdana"/>
              </a:rPr>
              <a:t> </a:t>
            </a:r>
            <a:r>
              <a:rPr sz="2450" spc="40" dirty="0">
                <a:latin typeface="Verdana"/>
                <a:cs typeface="Verdana"/>
              </a:rPr>
              <a:t>data</a:t>
            </a:r>
            <a:r>
              <a:rPr sz="2450" spc="-215" dirty="0">
                <a:latin typeface="Verdana"/>
                <a:cs typeface="Verdana"/>
              </a:rPr>
              <a:t> </a:t>
            </a:r>
            <a:r>
              <a:rPr sz="2450" spc="-35" dirty="0">
                <a:latin typeface="Verdana"/>
                <a:cs typeface="Verdana"/>
              </a:rPr>
              <a:t>f</a:t>
            </a:r>
            <a:r>
              <a:rPr sz="2450" spc="-80" dirty="0">
                <a:latin typeface="Verdana"/>
                <a:cs typeface="Verdana"/>
              </a:rPr>
              <a:t>r</a:t>
            </a:r>
            <a:r>
              <a:rPr sz="2450" spc="110" dirty="0">
                <a:latin typeface="Verdana"/>
                <a:cs typeface="Verdana"/>
              </a:rPr>
              <a:t>om  </a:t>
            </a:r>
            <a:r>
              <a:rPr sz="2450" spc="65" dirty="0">
                <a:latin typeface="Verdana"/>
                <a:cs typeface="Verdana"/>
              </a:rPr>
              <a:t>unautho</a:t>
            </a:r>
            <a:r>
              <a:rPr sz="2450" spc="25" dirty="0">
                <a:latin typeface="Verdana"/>
                <a:cs typeface="Verdana"/>
              </a:rPr>
              <a:t>r</a:t>
            </a:r>
            <a:r>
              <a:rPr sz="2450" spc="-10" dirty="0">
                <a:latin typeface="Verdana"/>
                <a:cs typeface="Verdana"/>
              </a:rPr>
              <a:t>i</a:t>
            </a:r>
            <a:r>
              <a:rPr sz="2450" spc="-45" dirty="0">
                <a:latin typeface="Verdana"/>
                <a:cs typeface="Verdana"/>
              </a:rPr>
              <a:t>z</a:t>
            </a:r>
            <a:r>
              <a:rPr sz="2450" spc="90" dirty="0">
                <a:latin typeface="Verdana"/>
                <a:cs typeface="Verdana"/>
              </a:rPr>
              <a:t>ed</a:t>
            </a:r>
            <a:r>
              <a:rPr sz="2450" spc="-215" dirty="0">
                <a:latin typeface="Verdana"/>
                <a:cs typeface="Verdana"/>
              </a:rPr>
              <a:t> </a:t>
            </a:r>
            <a:r>
              <a:rPr sz="2450" spc="55" dirty="0">
                <a:latin typeface="Verdana"/>
                <a:cs typeface="Verdana"/>
              </a:rPr>
              <a:t>a</a:t>
            </a:r>
            <a:r>
              <a:rPr sz="2450" spc="20" dirty="0">
                <a:latin typeface="Verdana"/>
                <a:cs typeface="Verdana"/>
              </a:rPr>
              <a:t>c</a:t>
            </a:r>
            <a:r>
              <a:rPr sz="2450" spc="90" dirty="0">
                <a:latin typeface="Verdana"/>
                <a:cs typeface="Verdana"/>
              </a:rPr>
              <a:t>c</a:t>
            </a:r>
            <a:r>
              <a:rPr sz="2450" spc="-120" dirty="0">
                <a:latin typeface="Verdana"/>
                <a:cs typeface="Verdana"/>
              </a:rPr>
              <a:t>ess.</a:t>
            </a:r>
            <a:endParaRPr sz="2450" dirty="0">
              <a:latin typeface="Verdana"/>
              <a:cs typeface="Verdan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71464" y="1419873"/>
            <a:ext cx="6207125" cy="631190"/>
          </a:xfrm>
          <a:prstGeom prst="rect">
            <a:avLst/>
          </a:prstGeom>
        </p:spPr>
        <p:txBody>
          <a:bodyPr vert="horz" wrap="square" lIns="0" tIns="15875" rIns="0" bIns="0" rtlCol="0">
            <a:spAutoFit/>
          </a:bodyPr>
          <a:lstStyle/>
          <a:p>
            <a:pPr marL="12700">
              <a:lnSpc>
                <a:spcPct val="100000"/>
              </a:lnSpc>
              <a:spcBef>
                <a:spcPts val="125"/>
              </a:spcBef>
            </a:pPr>
            <a:r>
              <a:rPr spc="125" dirty="0">
                <a:latin typeface="Times New Roman"/>
                <a:cs typeface="Times New Roman"/>
              </a:rPr>
              <a:t>Integrity</a:t>
            </a:r>
            <a:r>
              <a:rPr spc="-175" dirty="0">
                <a:latin typeface="Times New Roman"/>
                <a:cs typeface="Times New Roman"/>
              </a:rPr>
              <a:t> </a:t>
            </a:r>
            <a:r>
              <a:rPr spc="195" dirty="0">
                <a:latin typeface="Times New Roman"/>
                <a:cs typeface="Times New Roman"/>
              </a:rPr>
              <a:t>in</a:t>
            </a:r>
            <a:r>
              <a:rPr spc="-60" dirty="0">
                <a:latin typeface="Times New Roman"/>
                <a:cs typeface="Times New Roman"/>
              </a:rPr>
              <a:t> </a:t>
            </a:r>
            <a:r>
              <a:rPr spc="95" dirty="0">
                <a:latin typeface="Times New Roman"/>
                <a:cs typeface="Times New Roman"/>
              </a:rPr>
              <a:t>Cyber</a:t>
            </a:r>
            <a:r>
              <a:rPr spc="-145" dirty="0">
                <a:latin typeface="Times New Roman"/>
                <a:cs typeface="Times New Roman"/>
              </a:rPr>
              <a:t> </a:t>
            </a:r>
            <a:r>
              <a:rPr spc="150" dirty="0">
                <a:latin typeface="Times New Roman"/>
                <a:cs typeface="Times New Roman"/>
              </a:rPr>
              <a:t>Security</a:t>
            </a:r>
          </a:p>
        </p:txBody>
      </p:sp>
      <p:sp>
        <p:nvSpPr>
          <p:cNvPr id="6" name="object 6"/>
          <p:cNvSpPr txBox="1"/>
          <p:nvPr/>
        </p:nvSpPr>
        <p:spPr>
          <a:xfrm>
            <a:off x="1149350" y="2863850"/>
            <a:ext cx="7391400" cy="2675091"/>
          </a:xfrm>
          <a:prstGeom prst="rect">
            <a:avLst/>
          </a:prstGeom>
        </p:spPr>
        <p:txBody>
          <a:bodyPr vert="horz" wrap="square" lIns="0" tIns="9525" rIns="0" bIns="0" rtlCol="0">
            <a:spAutoFit/>
          </a:bodyPr>
          <a:lstStyle/>
          <a:p>
            <a:pPr marL="12700" marR="5080" indent="570865" algn="just">
              <a:lnSpc>
                <a:spcPct val="118000"/>
              </a:lnSpc>
              <a:spcBef>
                <a:spcPts val="75"/>
              </a:spcBef>
            </a:pPr>
            <a:r>
              <a:rPr sz="2450" spc="-20" dirty="0">
                <a:latin typeface="Verdana"/>
                <a:cs typeface="Verdana"/>
              </a:rPr>
              <a:t>Integrity</a:t>
            </a:r>
            <a:r>
              <a:rPr sz="2450" spc="-215" dirty="0">
                <a:latin typeface="Verdana"/>
                <a:cs typeface="Verdana"/>
              </a:rPr>
              <a:t> </a:t>
            </a:r>
            <a:r>
              <a:rPr sz="2450" spc="-35" dirty="0">
                <a:latin typeface="Verdana"/>
                <a:cs typeface="Verdana"/>
              </a:rPr>
              <a:t>refers</a:t>
            </a:r>
            <a:r>
              <a:rPr sz="2450" spc="-215" dirty="0">
                <a:latin typeface="Verdana"/>
                <a:cs typeface="Verdana"/>
              </a:rPr>
              <a:t> </a:t>
            </a:r>
            <a:r>
              <a:rPr sz="2450" spc="25" dirty="0">
                <a:latin typeface="Verdana"/>
                <a:cs typeface="Verdana"/>
              </a:rPr>
              <a:t>to</a:t>
            </a:r>
            <a:r>
              <a:rPr sz="2450" spc="-215" dirty="0">
                <a:latin typeface="Verdana"/>
                <a:cs typeface="Verdana"/>
              </a:rPr>
              <a:t> </a:t>
            </a:r>
            <a:r>
              <a:rPr sz="2450" spc="65" dirty="0">
                <a:latin typeface="Verdana"/>
                <a:cs typeface="Verdana"/>
              </a:rPr>
              <a:t>the</a:t>
            </a:r>
            <a:r>
              <a:rPr sz="2450" spc="-210" dirty="0">
                <a:latin typeface="Verdana"/>
                <a:cs typeface="Verdana"/>
              </a:rPr>
              <a:t> </a:t>
            </a:r>
            <a:r>
              <a:rPr sz="2450" spc="10" dirty="0">
                <a:latin typeface="Verdana"/>
                <a:cs typeface="Verdana"/>
              </a:rPr>
              <a:t>accuracy</a:t>
            </a:r>
            <a:r>
              <a:rPr sz="2450" spc="-215" dirty="0">
                <a:latin typeface="Verdana"/>
                <a:cs typeface="Verdana"/>
              </a:rPr>
              <a:t> </a:t>
            </a:r>
            <a:r>
              <a:rPr sz="2450" spc="85" dirty="0">
                <a:latin typeface="Verdana"/>
                <a:cs typeface="Verdana"/>
              </a:rPr>
              <a:t>and</a:t>
            </a:r>
            <a:r>
              <a:rPr lang="en-US" sz="2450" spc="85" dirty="0">
                <a:latin typeface="Verdana"/>
                <a:cs typeface="Verdana"/>
              </a:rPr>
              <a:t> </a:t>
            </a:r>
            <a:r>
              <a:rPr sz="2450" spc="-90" dirty="0">
                <a:latin typeface="Verdana"/>
                <a:cs typeface="Verdana"/>
              </a:rPr>
              <a:t>r</a:t>
            </a:r>
            <a:r>
              <a:rPr sz="2450" spc="20" dirty="0">
                <a:latin typeface="Verdana"/>
                <a:cs typeface="Verdana"/>
              </a:rPr>
              <a:t>eliabili</a:t>
            </a:r>
            <a:r>
              <a:rPr sz="2450" spc="-5" dirty="0">
                <a:latin typeface="Verdana"/>
                <a:cs typeface="Verdana"/>
              </a:rPr>
              <a:t>t</a:t>
            </a:r>
            <a:r>
              <a:rPr sz="2450" spc="-110" dirty="0">
                <a:latin typeface="Verdana"/>
                <a:cs typeface="Verdana"/>
              </a:rPr>
              <a:t>y</a:t>
            </a:r>
            <a:r>
              <a:rPr sz="2450" spc="-215" dirty="0">
                <a:latin typeface="Verdana"/>
                <a:cs typeface="Verdana"/>
              </a:rPr>
              <a:t> </a:t>
            </a:r>
            <a:r>
              <a:rPr sz="2450" spc="20" dirty="0">
                <a:latin typeface="Verdana"/>
                <a:cs typeface="Verdana"/>
              </a:rPr>
              <a:t>of</a:t>
            </a:r>
            <a:r>
              <a:rPr sz="2450" spc="-215" dirty="0">
                <a:latin typeface="Verdana"/>
                <a:cs typeface="Verdana"/>
              </a:rPr>
              <a:t> </a:t>
            </a:r>
            <a:r>
              <a:rPr sz="2450" spc="-40" dirty="0">
                <a:latin typeface="Verdana"/>
                <a:cs typeface="Verdana"/>
              </a:rPr>
              <a:t>data.</a:t>
            </a:r>
            <a:r>
              <a:rPr sz="2450" spc="-215" dirty="0">
                <a:latin typeface="Verdana"/>
                <a:cs typeface="Verdana"/>
              </a:rPr>
              <a:t> </a:t>
            </a:r>
            <a:r>
              <a:rPr sz="2450" spc="-125" dirty="0">
                <a:latin typeface="Verdana"/>
                <a:cs typeface="Verdana"/>
              </a:rPr>
              <a:t>It</a:t>
            </a:r>
            <a:r>
              <a:rPr sz="2450" spc="-215" dirty="0">
                <a:latin typeface="Verdana"/>
                <a:cs typeface="Verdana"/>
              </a:rPr>
              <a:t> </a:t>
            </a:r>
            <a:r>
              <a:rPr sz="2450" spc="30" dirty="0">
                <a:latin typeface="Verdana"/>
                <a:cs typeface="Verdana"/>
              </a:rPr>
              <a:t>ensu</a:t>
            </a:r>
            <a:r>
              <a:rPr sz="2450" spc="-15" dirty="0">
                <a:latin typeface="Verdana"/>
                <a:cs typeface="Verdana"/>
              </a:rPr>
              <a:t>r</a:t>
            </a:r>
            <a:r>
              <a:rPr sz="2450" spc="-20" dirty="0">
                <a:latin typeface="Verdana"/>
                <a:cs typeface="Verdana"/>
              </a:rPr>
              <a:t>es</a:t>
            </a:r>
            <a:r>
              <a:rPr sz="2450" spc="-215" dirty="0">
                <a:latin typeface="Verdana"/>
                <a:cs typeface="Verdana"/>
              </a:rPr>
              <a:t> </a:t>
            </a:r>
            <a:r>
              <a:rPr sz="2450" spc="40" dirty="0">
                <a:latin typeface="Verdana"/>
                <a:cs typeface="Verdana"/>
              </a:rPr>
              <a:t>that  </a:t>
            </a:r>
            <a:r>
              <a:rPr sz="2450" spc="30" dirty="0">
                <a:latin typeface="Verdana"/>
                <a:cs typeface="Verdana"/>
              </a:rPr>
              <a:t>in</a:t>
            </a:r>
            <a:r>
              <a:rPr sz="2450" dirty="0">
                <a:latin typeface="Verdana"/>
                <a:cs typeface="Verdana"/>
              </a:rPr>
              <a:t>f</a:t>
            </a:r>
            <a:r>
              <a:rPr sz="2450" spc="5" dirty="0">
                <a:latin typeface="Verdana"/>
                <a:cs typeface="Verdana"/>
              </a:rPr>
              <a:t>o</a:t>
            </a:r>
            <a:r>
              <a:rPr sz="2450" spc="-20" dirty="0">
                <a:latin typeface="Verdana"/>
                <a:cs typeface="Verdana"/>
              </a:rPr>
              <a:t>r</a:t>
            </a:r>
            <a:r>
              <a:rPr sz="2450" spc="75" dirty="0">
                <a:latin typeface="Verdana"/>
                <a:cs typeface="Verdana"/>
              </a:rPr>
              <a:t>mation</a:t>
            </a:r>
            <a:r>
              <a:rPr sz="2450" spc="-215" dirty="0">
                <a:latin typeface="Verdana"/>
                <a:cs typeface="Verdana"/>
              </a:rPr>
              <a:t> </a:t>
            </a:r>
            <a:r>
              <a:rPr sz="2450" spc="-40" dirty="0">
                <a:latin typeface="Verdana"/>
                <a:cs typeface="Verdana"/>
              </a:rPr>
              <a:t>is</a:t>
            </a:r>
            <a:r>
              <a:rPr sz="2450" spc="-215" dirty="0">
                <a:latin typeface="Verdana"/>
                <a:cs typeface="Verdana"/>
              </a:rPr>
              <a:t> </a:t>
            </a:r>
            <a:r>
              <a:rPr sz="2450" spc="75" dirty="0">
                <a:latin typeface="Verdana"/>
                <a:cs typeface="Verdana"/>
              </a:rPr>
              <a:t>not</a:t>
            </a:r>
            <a:r>
              <a:rPr sz="2450" spc="-215" dirty="0">
                <a:latin typeface="Verdana"/>
                <a:cs typeface="Verdana"/>
              </a:rPr>
              <a:t> </a:t>
            </a:r>
            <a:r>
              <a:rPr sz="2450" spc="-10" dirty="0">
                <a:latin typeface="Verdana"/>
                <a:cs typeface="Verdana"/>
              </a:rPr>
              <a:t>al</a:t>
            </a:r>
            <a:r>
              <a:rPr sz="2450" spc="-15" dirty="0">
                <a:latin typeface="Verdana"/>
                <a:cs typeface="Verdana"/>
              </a:rPr>
              <a:t>te</a:t>
            </a:r>
            <a:r>
              <a:rPr sz="2450" spc="-45" dirty="0">
                <a:latin typeface="Verdana"/>
                <a:cs typeface="Verdana"/>
              </a:rPr>
              <a:t>r</a:t>
            </a:r>
            <a:r>
              <a:rPr sz="2450" spc="90" dirty="0">
                <a:latin typeface="Verdana"/>
                <a:cs typeface="Verdana"/>
              </a:rPr>
              <a:t>ed</a:t>
            </a:r>
            <a:r>
              <a:rPr sz="2450" spc="-215" dirty="0">
                <a:latin typeface="Verdana"/>
                <a:cs typeface="Verdana"/>
              </a:rPr>
              <a:t> </a:t>
            </a:r>
            <a:r>
              <a:rPr sz="2450" spc="5" dirty="0">
                <a:latin typeface="Verdana"/>
                <a:cs typeface="Verdana"/>
              </a:rPr>
              <a:t>or</a:t>
            </a:r>
            <a:r>
              <a:rPr sz="2450" spc="-215" dirty="0">
                <a:latin typeface="Verdana"/>
                <a:cs typeface="Verdana"/>
              </a:rPr>
              <a:t> </a:t>
            </a:r>
            <a:r>
              <a:rPr sz="2450" spc="70" dirty="0">
                <a:latin typeface="Verdana"/>
                <a:cs typeface="Verdana"/>
              </a:rPr>
              <a:t>tampe</a:t>
            </a:r>
            <a:r>
              <a:rPr sz="2450" spc="10" dirty="0">
                <a:latin typeface="Verdana"/>
                <a:cs typeface="Verdana"/>
              </a:rPr>
              <a:t>r</a:t>
            </a:r>
            <a:r>
              <a:rPr sz="2450" spc="70" dirty="0">
                <a:latin typeface="Verdana"/>
                <a:cs typeface="Verdana"/>
              </a:rPr>
              <a:t>ed  </a:t>
            </a:r>
            <a:r>
              <a:rPr sz="2450" spc="80" dirty="0">
                <a:latin typeface="Verdana"/>
                <a:cs typeface="Verdana"/>
              </a:rPr>
              <a:t>with</a:t>
            </a:r>
            <a:r>
              <a:rPr sz="2450" spc="-215" dirty="0">
                <a:latin typeface="Verdana"/>
                <a:cs typeface="Verdana"/>
              </a:rPr>
              <a:t> </a:t>
            </a:r>
            <a:r>
              <a:rPr sz="2450" spc="75" dirty="0">
                <a:latin typeface="Verdana"/>
                <a:cs typeface="Verdana"/>
              </a:rPr>
              <a:t>du</a:t>
            </a:r>
            <a:r>
              <a:rPr sz="2450" spc="30" dirty="0">
                <a:latin typeface="Verdana"/>
                <a:cs typeface="Verdana"/>
              </a:rPr>
              <a:t>r</a:t>
            </a:r>
            <a:r>
              <a:rPr sz="2450" spc="95" dirty="0">
                <a:latin typeface="Verdana"/>
                <a:cs typeface="Verdana"/>
              </a:rPr>
              <a:t>ing</a:t>
            </a:r>
            <a:r>
              <a:rPr sz="2450" spc="-215" dirty="0">
                <a:latin typeface="Verdana"/>
                <a:cs typeface="Verdana"/>
              </a:rPr>
              <a:t> </a:t>
            </a:r>
            <a:r>
              <a:rPr sz="2450" spc="-20" dirty="0">
                <a:latin typeface="Verdana"/>
                <a:cs typeface="Verdana"/>
              </a:rPr>
              <a:t>s</a:t>
            </a:r>
            <a:r>
              <a:rPr sz="2450" spc="-65" dirty="0">
                <a:latin typeface="Verdana"/>
                <a:cs typeface="Verdana"/>
              </a:rPr>
              <a:t>t</a:t>
            </a:r>
            <a:r>
              <a:rPr sz="2450" spc="60" dirty="0">
                <a:latin typeface="Verdana"/>
                <a:cs typeface="Verdana"/>
              </a:rPr>
              <a:t>o</a:t>
            </a:r>
            <a:r>
              <a:rPr sz="2450" spc="-175" dirty="0">
                <a:latin typeface="Verdana"/>
                <a:cs typeface="Verdana"/>
              </a:rPr>
              <a:t>r</a:t>
            </a:r>
            <a:r>
              <a:rPr sz="2450" spc="60" dirty="0">
                <a:latin typeface="Verdana"/>
                <a:cs typeface="Verdana"/>
              </a:rPr>
              <a:t>age</a:t>
            </a:r>
            <a:r>
              <a:rPr sz="2450" spc="-215" dirty="0">
                <a:latin typeface="Verdana"/>
                <a:cs typeface="Verdana"/>
              </a:rPr>
              <a:t> </a:t>
            </a:r>
            <a:r>
              <a:rPr sz="2450" spc="5" dirty="0">
                <a:latin typeface="Verdana"/>
                <a:cs typeface="Verdana"/>
              </a:rPr>
              <a:t>or</a:t>
            </a:r>
            <a:r>
              <a:rPr sz="2450" spc="-215" dirty="0">
                <a:latin typeface="Verdana"/>
                <a:cs typeface="Verdana"/>
              </a:rPr>
              <a:t> </a:t>
            </a:r>
            <a:r>
              <a:rPr sz="2450" spc="35" dirty="0">
                <a:latin typeface="Verdana"/>
                <a:cs typeface="Verdana"/>
              </a:rPr>
              <a:t>t</a:t>
            </a:r>
            <a:r>
              <a:rPr sz="2450" spc="-175" dirty="0">
                <a:latin typeface="Verdana"/>
                <a:cs typeface="Verdana"/>
              </a:rPr>
              <a:t>r</a:t>
            </a:r>
            <a:r>
              <a:rPr sz="2450" spc="-5" dirty="0">
                <a:latin typeface="Verdana"/>
                <a:cs typeface="Verdana"/>
              </a:rPr>
              <a:t>ansmission,  </a:t>
            </a:r>
            <a:r>
              <a:rPr sz="2450" spc="65" dirty="0">
                <a:latin typeface="Verdana"/>
                <a:cs typeface="Verdana"/>
              </a:rPr>
              <a:t>using</a:t>
            </a:r>
            <a:r>
              <a:rPr sz="2450" spc="-215" dirty="0">
                <a:latin typeface="Verdana"/>
                <a:cs typeface="Verdana"/>
              </a:rPr>
              <a:t> </a:t>
            </a:r>
            <a:r>
              <a:rPr sz="2450" spc="-15" dirty="0">
                <a:latin typeface="Verdana"/>
                <a:cs typeface="Verdana"/>
              </a:rPr>
              <a:t>t</a:t>
            </a:r>
            <a:r>
              <a:rPr sz="2450" spc="80" dirty="0">
                <a:latin typeface="Verdana"/>
                <a:cs typeface="Verdana"/>
              </a:rPr>
              <a:t>e</a:t>
            </a:r>
            <a:r>
              <a:rPr sz="2450" spc="50" dirty="0">
                <a:latin typeface="Verdana"/>
                <a:cs typeface="Verdana"/>
              </a:rPr>
              <a:t>c</a:t>
            </a:r>
            <a:r>
              <a:rPr sz="2450" spc="65" dirty="0">
                <a:latin typeface="Verdana"/>
                <a:cs typeface="Verdana"/>
              </a:rPr>
              <a:t>hniques</a:t>
            </a:r>
            <a:r>
              <a:rPr sz="2450" spc="-215" dirty="0">
                <a:latin typeface="Verdana"/>
                <a:cs typeface="Verdana"/>
              </a:rPr>
              <a:t> </a:t>
            </a:r>
            <a:r>
              <a:rPr sz="2450" spc="5" dirty="0">
                <a:latin typeface="Verdana"/>
                <a:cs typeface="Verdana"/>
              </a:rPr>
              <a:t>li</a:t>
            </a:r>
            <a:r>
              <a:rPr sz="2450" spc="-45" dirty="0">
                <a:latin typeface="Verdana"/>
                <a:cs typeface="Verdana"/>
              </a:rPr>
              <a:t>k</a:t>
            </a:r>
            <a:r>
              <a:rPr sz="2450" spc="35" dirty="0">
                <a:latin typeface="Verdana"/>
                <a:cs typeface="Verdana"/>
              </a:rPr>
              <a:t>e</a:t>
            </a:r>
            <a:r>
              <a:rPr sz="2450" spc="-215" dirty="0">
                <a:latin typeface="Verdana"/>
                <a:cs typeface="Verdana"/>
              </a:rPr>
              <a:t> </a:t>
            </a:r>
            <a:r>
              <a:rPr sz="2450" spc="60" dirty="0">
                <a:latin typeface="Verdana"/>
                <a:cs typeface="Verdana"/>
              </a:rPr>
              <a:t>hashing</a:t>
            </a:r>
            <a:r>
              <a:rPr sz="2450" spc="-215" dirty="0">
                <a:latin typeface="Verdana"/>
                <a:cs typeface="Verdana"/>
              </a:rPr>
              <a:t> </a:t>
            </a:r>
            <a:r>
              <a:rPr sz="2450" spc="85" dirty="0">
                <a:latin typeface="Verdana"/>
                <a:cs typeface="Verdana"/>
              </a:rPr>
              <a:t>and</a:t>
            </a:r>
            <a:endParaRPr sz="2450" dirty="0">
              <a:latin typeface="Verdana"/>
              <a:cs typeface="Verdana"/>
            </a:endParaRPr>
          </a:p>
          <a:p>
            <a:pPr marR="5080">
              <a:lnSpc>
                <a:spcPct val="100000"/>
              </a:lnSpc>
              <a:spcBef>
                <a:spcPts val="509"/>
              </a:spcBef>
            </a:pPr>
            <a:r>
              <a:rPr sz="2450" spc="20" dirty="0">
                <a:latin typeface="Verdana"/>
                <a:cs typeface="Verdana"/>
              </a:rPr>
              <a:t>checksums.</a:t>
            </a:r>
            <a:endParaRPr sz="2450" dirty="0">
              <a:latin typeface="Verdana"/>
              <a:cs typeface="Verdana"/>
            </a:endParaRPr>
          </a:p>
        </p:txBody>
      </p:sp>
      <p:pic>
        <p:nvPicPr>
          <p:cNvPr id="7" name="object 7"/>
          <p:cNvPicPr/>
          <p:nvPr/>
        </p:nvPicPr>
        <p:blipFill>
          <a:blip r:embed="rId2" cstate="print"/>
          <a:stretch>
            <a:fillRect/>
          </a:stretch>
        </p:blipFill>
        <p:spPr>
          <a:xfrm>
            <a:off x="9144000" y="1"/>
            <a:ext cx="9143847" cy="10286847"/>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11062502" y="2026926"/>
            <a:ext cx="5565775" cy="567055"/>
          </a:xfrm>
          <a:prstGeom prst="rect">
            <a:avLst/>
          </a:prstGeom>
        </p:spPr>
        <p:txBody>
          <a:bodyPr vert="horz" wrap="square" lIns="0" tIns="12700" rIns="0" bIns="0" rtlCol="0">
            <a:spAutoFit/>
          </a:bodyPr>
          <a:lstStyle/>
          <a:p>
            <a:pPr marL="12700">
              <a:lnSpc>
                <a:spcPct val="100000"/>
              </a:lnSpc>
              <a:spcBef>
                <a:spcPts val="100"/>
              </a:spcBef>
            </a:pPr>
            <a:r>
              <a:rPr sz="3550" spc="-5" dirty="0">
                <a:solidFill>
                  <a:srgbClr val="FFFFFF"/>
                </a:solidFill>
              </a:rPr>
              <a:t>Understanding</a:t>
            </a:r>
            <a:r>
              <a:rPr sz="3550" spc="-125" dirty="0">
                <a:solidFill>
                  <a:srgbClr val="FFFFFF"/>
                </a:solidFill>
              </a:rPr>
              <a:t> </a:t>
            </a:r>
            <a:r>
              <a:rPr sz="3550" spc="-30" dirty="0">
                <a:solidFill>
                  <a:srgbClr val="FFFFFF"/>
                </a:solidFill>
              </a:rPr>
              <a:t>Availability</a:t>
            </a:r>
            <a:endParaRPr sz="3550"/>
          </a:p>
        </p:txBody>
      </p:sp>
      <p:sp>
        <p:nvSpPr>
          <p:cNvPr id="5" name="object 5"/>
          <p:cNvSpPr txBox="1"/>
          <p:nvPr/>
        </p:nvSpPr>
        <p:spPr>
          <a:xfrm>
            <a:off x="10864299" y="3168650"/>
            <a:ext cx="6820451" cy="2315890"/>
          </a:xfrm>
          <a:prstGeom prst="rect">
            <a:avLst/>
          </a:prstGeom>
        </p:spPr>
        <p:txBody>
          <a:bodyPr vert="horz" wrap="square" lIns="0" tIns="8255" rIns="0" bIns="0" rtlCol="0">
            <a:spAutoFit/>
          </a:bodyPr>
          <a:lstStyle/>
          <a:p>
            <a:pPr marL="12700" marR="5080" algn="just">
              <a:lnSpc>
                <a:spcPct val="102000"/>
              </a:lnSpc>
              <a:spcBef>
                <a:spcPts val="65"/>
              </a:spcBef>
            </a:pPr>
            <a:r>
              <a:rPr sz="2450" spc="30" dirty="0">
                <a:solidFill>
                  <a:schemeClr val="bg1"/>
                </a:solidFill>
                <a:latin typeface="Verdana"/>
                <a:cs typeface="Verdana"/>
              </a:rPr>
              <a:t>A</a:t>
            </a:r>
            <a:r>
              <a:rPr sz="2450" spc="-150" dirty="0">
                <a:solidFill>
                  <a:schemeClr val="bg1"/>
                </a:solidFill>
                <a:latin typeface="Verdana"/>
                <a:cs typeface="Verdana"/>
              </a:rPr>
              <a:t>v</a:t>
            </a:r>
            <a:r>
              <a:rPr sz="2450" spc="15" dirty="0">
                <a:solidFill>
                  <a:schemeClr val="bg1"/>
                </a:solidFill>
                <a:latin typeface="Verdana"/>
                <a:cs typeface="Verdana"/>
              </a:rPr>
              <a:t>ailabili</a:t>
            </a:r>
            <a:r>
              <a:rPr sz="2450" spc="-15" dirty="0">
                <a:solidFill>
                  <a:schemeClr val="bg1"/>
                </a:solidFill>
                <a:latin typeface="Verdana"/>
                <a:cs typeface="Verdana"/>
              </a:rPr>
              <a:t>t</a:t>
            </a:r>
            <a:r>
              <a:rPr sz="2450" spc="-110" dirty="0">
                <a:solidFill>
                  <a:schemeClr val="bg1"/>
                </a:solidFill>
                <a:latin typeface="Verdana"/>
                <a:cs typeface="Verdana"/>
              </a:rPr>
              <a:t>y</a:t>
            </a:r>
            <a:r>
              <a:rPr sz="2450" spc="-215" dirty="0">
                <a:latin typeface="Verdana"/>
                <a:cs typeface="Verdana"/>
              </a:rPr>
              <a:t> </a:t>
            </a:r>
            <a:r>
              <a:rPr sz="2450" spc="30" dirty="0">
                <a:solidFill>
                  <a:srgbClr val="FFFFFF"/>
                </a:solidFill>
                <a:latin typeface="Verdana"/>
                <a:cs typeface="Verdana"/>
              </a:rPr>
              <a:t>ensu</a:t>
            </a:r>
            <a:r>
              <a:rPr sz="2450" spc="-15" dirty="0">
                <a:solidFill>
                  <a:srgbClr val="FFFFFF"/>
                </a:solidFill>
                <a:latin typeface="Verdana"/>
                <a:cs typeface="Verdana"/>
              </a:rPr>
              <a:t>r</a:t>
            </a:r>
            <a:r>
              <a:rPr sz="2450" spc="-20" dirty="0">
                <a:solidFill>
                  <a:srgbClr val="FFFFFF"/>
                </a:solidFill>
                <a:latin typeface="Verdana"/>
                <a:cs typeface="Verdana"/>
              </a:rPr>
              <a:t>es</a:t>
            </a:r>
            <a:r>
              <a:rPr sz="2450" spc="-215" dirty="0">
                <a:solidFill>
                  <a:srgbClr val="FFFFFF"/>
                </a:solidFill>
                <a:latin typeface="Verdana"/>
                <a:cs typeface="Verdana"/>
              </a:rPr>
              <a:t> </a:t>
            </a:r>
            <a:r>
              <a:rPr sz="2450" spc="40" dirty="0">
                <a:solidFill>
                  <a:srgbClr val="FFFFFF"/>
                </a:solidFill>
                <a:latin typeface="Verdana"/>
                <a:cs typeface="Verdana"/>
              </a:rPr>
              <a:t>that  </a:t>
            </a:r>
            <a:r>
              <a:rPr sz="2450" spc="30" dirty="0">
                <a:solidFill>
                  <a:srgbClr val="FFFFFF"/>
                </a:solidFill>
                <a:latin typeface="Verdana"/>
                <a:cs typeface="Verdana"/>
              </a:rPr>
              <a:t>in</a:t>
            </a:r>
            <a:r>
              <a:rPr sz="2450" dirty="0">
                <a:solidFill>
                  <a:srgbClr val="FFFFFF"/>
                </a:solidFill>
                <a:latin typeface="Verdana"/>
                <a:cs typeface="Verdana"/>
              </a:rPr>
              <a:t>f</a:t>
            </a:r>
            <a:r>
              <a:rPr sz="2450" spc="5" dirty="0">
                <a:solidFill>
                  <a:srgbClr val="FFFFFF"/>
                </a:solidFill>
                <a:latin typeface="Verdana"/>
                <a:cs typeface="Verdana"/>
              </a:rPr>
              <a:t>o</a:t>
            </a:r>
            <a:r>
              <a:rPr sz="2450" spc="-20" dirty="0">
                <a:solidFill>
                  <a:srgbClr val="FFFFFF"/>
                </a:solidFill>
                <a:latin typeface="Verdana"/>
                <a:cs typeface="Verdana"/>
              </a:rPr>
              <a:t>r</a:t>
            </a:r>
            <a:r>
              <a:rPr sz="2450" spc="75" dirty="0">
                <a:solidFill>
                  <a:srgbClr val="FFFFFF"/>
                </a:solidFill>
                <a:latin typeface="Verdana"/>
                <a:cs typeface="Verdana"/>
              </a:rPr>
              <a:t>mation</a:t>
            </a:r>
            <a:r>
              <a:rPr sz="2450" spc="-215" dirty="0">
                <a:solidFill>
                  <a:srgbClr val="FFFFFF"/>
                </a:solidFill>
                <a:latin typeface="Verdana"/>
                <a:cs typeface="Verdana"/>
              </a:rPr>
              <a:t> </a:t>
            </a:r>
            <a:r>
              <a:rPr sz="2450" spc="85" dirty="0">
                <a:solidFill>
                  <a:srgbClr val="FFFFFF"/>
                </a:solidFill>
                <a:latin typeface="Verdana"/>
                <a:cs typeface="Verdana"/>
              </a:rPr>
              <a:t>and</a:t>
            </a:r>
            <a:r>
              <a:rPr sz="2450" spc="-215" dirty="0">
                <a:solidFill>
                  <a:srgbClr val="FFFFFF"/>
                </a:solidFill>
                <a:latin typeface="Verdana"/>
                <a:cs typeface="Verdana"/>
              </a:rPr>
              <a:t> </a:t>
            </a:r>
            <a:r>
              <a:rPr sz="2450" spc="-90" dirty="0">
                <a:solidFill>
                  <a:srgbClr val="FFFFFF"/>
                </a:solidFill>
                <a:latin typeface="Verdana"/>
                <a:cs typeface="Verdana"/>
              </a:rPr>
              <a:t>r</a:t>
            </a:r>
            <a:r>
              <a:rPr sz="2450" spc="15" dirty="0">
                <a:solidFill>
                  <a:srgbClr val="FFFFFF"/>
                </a:solidFill>
                <a:latin typeface="Verdana"/>
                <a:cs typeface="Verdana"/>
              </a:rPr>
              <a:t>esou</a:t>
            </a:r>
            <a:r>
              <a:rPr sz="2450" spc="-25" dirty="0">
                <a:solidFill>
                  <a:srgbClr val="FFFFFF"/>
                </a:solidFill>
                <a:latin typeface="Verdana"/>
                <a:cs typeface="Verdana"/>
              </a:rPr>
              <a:t>r</a:t>
            </a:r>
            <a:r>
              <a:rPr sz="2450" spc="90" dirty="0">
                <a:solidFill>
                  <a:srgbClr val="FFFFFF"/>
                </a:solidFill>
                <a:latin typeface="Verdana"/>
                <a:cs typeface="Verdana"/>
              </a:rPr>
              <a:t>c</a:t>
            </a:r>
            <a:r>
              <a:rPr sz="2450" spc="-20" dirty="0">
                <a:solidFill>
                  <a:srgbClr val="FFFFFF"/>
                </a:solidFill>
                <a:latin typeface="Verdana"/>
                <a:cs typeface="Verdana"/>
              </a:rPr>
              <a:t>es</a:t>
            </a:r>
            <a:r>
              <a:rPr sz="2450" spc="-215" dirty="0">
                <a:solidFill>
                  <a:srgbClr val="FFFFFF"/>
                </a:solidFill>
                <a:latin typeface="Verdana"/>
                <a:cs typeface="Verdana"/>
              </a:rPr>
              <a:t> </a:t>
            </a:r>
            <a:r>
              <a:rPr sz="2450" spc="-40" dirty="0">
                <a:solidFill>
                  <a:srgbClr val="FFFFFF"/>
                </a:solidFill>
                <a:latin typeface="Verdana"/>
                <a:cs typeface="Verdana"/>
              </a:rPr>
              <a:t>a</a:t>
            </a:r>
            <a:r>
              <a:rPr sz="2450" spc="-65" dirty="0">
                <a:solidFill>
                  <a:srgbClr val="FFFFFF"/>
                </a:solidFill>
                <a:latin typeface="Verdana"/>
                <a:cs typeface="Verdana"/>
              </a:rPr>
              <a:t>r</a:t>
            </a:r>
            <a:r>
              <a:rPr sz="2450" spc="25" dirty="0">
                <a:solidFill>
                  <a:srgbClr val="FFFFFF"/>
                </a:solidFill>
                <a:latin typeface="Verdana"/>
                <a:cs typeface="Verdana"/>
              </a:rPr>
              <a:t>e  </a:t>
            </a:r>
            <a:r>
              <a:rPr sz="2450" spc="20" dirty="0">
                <a:solidFill>
                  <a:srgbClr val="FFFFFF"/>
                </a:solidFill>
                <a:latin typeface="Verdana"/>
                <a:cs typeface="Verdana"/>
              </a:rPr>
              <a:t>accessible </a:t>
            </a:r>
            <a:r>
              <a:rPr sz="2450" spc="110" dirty="0">
                <a:solidFill>
                  <a:srgbClr val="FFFFFF"/>
                </a:solidFill>
                <a:latin typeface="Verdana"/>
                <a:cs typeface="Verdana"/>
              </a:rPr>
              <a:t>when </a:t>
            </a:r>
            <a:r>
              <a:rPr sz="2450" spc="20" dirty="0">
                <a:solidFill>
                  <a:srgbClr val="FFFFFF"/>
                </a:solidFill>
                <a:latin typeface="Verdana"/>
                <a:cs typeface="Verdana"/>
              </a:rPr>
              <a:t>needed. </a:t>
            </a:r>
            <a:r>
              <a:rPr sz="2450" spc="-15" dirty="0">
                <a:solidFill>
                  <a:srgbClr val="FFFFFF"/>
                </a:solidFill>
                <a:latin typeface="Verdana"/>
                <a:cs typeface="Verdana"/>
              </a:rPr>
              <a:t>This </a:t>
            </a:r>
            <a:r>
              <a:rPr sz="2450" spc="-10" dirty="0">
                <a:solidFill>
                  <a:srgbClr val="FFFFFF"/>
                </a:solidFill>
                <a:latin typeface="Verdana"/>
                <a:cs typeface="Verdana"/>
              </a:rPr>
              <a:t> </a:t>
            </a:r>
            <a:r>
              <a:rPr sz="2450" spc="35" dirty="0">
                <a:solidFill>
                  <a:srgbClr val="FFFFFF"/>
                </a:solidFill>
                <a:latin typeface="Verdana"/>
                <a:cs typeface="Verdana"/>
              </a:rPr>
              <a:t>i</a:t>
            </a:r>
            <a:r>
              <a:rPr sz="2450" spc="55" dirty="0">
                <a:solidFill>
                  <a:srgbClr val="FFFFFF"/>
                </a:solidFill>
                <a:latin typeface="Verdana"/>
                <a:cs typeface="Verdana"/>
              </a:rPr>
              <a:t>n</a:t>
            </a:r>
            <a:r>
              <a:rPr sz="2450" spc="-150" dirty="0">
                <a:solidFill>
                  <a:srgbClr val="FFFFFF"/>
                </a:solidFill>
                <a:latin typeface="Verdana"/>
                <a:cs typeface="Verdana"/>
              </a:rPr>
              <a:t>v</a:t>
            </a:r>
            <a:r>
              <a:rPr sz="2450" spc="-15" dirty="0">
                <a:solidFill>
                  <a:srgbClr val="FFFFFF"/>
                </a:solidFill>
                <a:latin typeface="Verdana"/>
                <a:cs typeface="Verdana"/>
              </a:rPr>
              <a:t>ol</a:t>
            </a:r>
            <a:r>
              <a:rPr sz="2450" spc="-65" dirty="0">
                <a:solidFill>
                  <a:srgbClr val="FFFFFF"/>
                </a:solidFill>
                <a:latin typeface="Verdana"/>
                <a:cs typeface="Verdana"/>
              </a:rPr>
              <a:t>v</a:t>
            </a:r>
            <a:r>
              <a:rPr sz="2450" spc="-20" dirty="0">
                <a:solidFill>
                  <a:srgbClr val="FFFFFF"/>
                </a:solidFill>
                <a:latin typeface="Verdana"/>
                <a:cs typeface="Verdana"/>
              </a:rPr>
              <a:t>es</a:t>
            </a:r>
            <a:r>
              <a:rPr sz="2450" spc="-215" dirty="0">
                <a:solidFill>
                  <a:srgbClr val="FFFFFF"/>
                </a:solidFill>
                <a:latin typeface="Verdana"/>
                <a:cs typeface="Verdana"/>
              </a:rPr>
              <a:t> </a:t>
            </a:r>
            <a:r>
              <a:rPr sz="2450" spc="70" dirty="0">
                <a:solidFill>
                  <a:srgbClr val="FFFFFF"/>
                </a:solidFill>
                <a:latin typeface="Verdana"/>
                <a:cs typeface="Verdana"/>
              </a:rPr>
              <a:t>maintaining</a:t>
            </a:r>
            <a:r>
              <a:rPr sz="2450" spc="-215" dirty="0">
                <a:solidFill>
                  <a:srgbClr val="FFFFFF"/>
                </a:solidFill>
                <a:latin typeface="Verdana"/>
                <a:cs typeface="Verdana"/>
              </a:rPr>
              <a:t> </a:t>
            </a:r>
            <a:r>
              <a:rPr sz="2450" spc="-95" dirty="0">
                <a:solidFill>
                  <a:srgbClr val="FFFFFF"/>
                </a:solidFill>
                <a:latin typeface="Verdana"/>
                <a:cs typeface="Verdana"/>
              </a:rPr>
              <a:t>s</a:t>
            </a:r>
            <a:r>
              <a:rPr sz="2450" spc="-125" dirty="0">
                <a:solidFill>
                  <a:srgbClr val="FFFFFF"/>
                </a:solidFill>
                <a:latin typeface="Verdana"/>
                <a:cs typeface="Verdana"/>
              </a:rPr>
              <a:t>y</a:t>
            </a:r>
            <a:r>
              <a:rPr sz="2450" spc="-20" dirty="0">
                <a:solidFill>
                  <a:srgbClr val="FFFFFF"/>
                </a:solidFill>
                <a:latin typeface="Verdana"/>
                <a:cs typeface="Verdana"/>
              </a:rPr>
              <a:t>s</a:t>
            </a:r>
            <a:r>
              <a:rPr sz="2450" spc="-65" dirty="0">
                <a:solidFill>
                  <a:srgbClr val="FFFFFF"/>
                </a:solidFill>
                <a:latin typeface="Verdana"/>
                <a:cs typeface="Verdana"/>
              </a:rPr>
              <a:t>t</a:t>
            </a:r>
            <a:r>
              <a:rPr sz="2450" spc="65" dirty="0">
                <a:solidFill>
                  <a:srgbClr val="FFFFFF"/>
                </a:solidFill>
                <a:latin typeface="Verdana"/>
                <a:cs typeface="Verdana"/>
              </a:rPr>
              <a:t>ems</a:t>
            </a:r>
            <a:r>
              <a:rPr sz="2450" spc="-215" dirty="0">
                <a:solidFill>
                  <a:srgbClr val="FFFFFF"/>
                </a:solidFill>
                <a:latin typeface="Verdana"/>
                <a:cs typeface="Verdana"/>
              </a:rPr>
              <a:t> </a:t>
            </a:r>
            <a:r>
              <a:rPr sz="2450" spc="70" dirty="0">
                <a:solidFill>
                  <a:srgbClr val="FFFFFF"/>
                </a:solidFill>
                <a:latin typeface="Verdana"/>
                <a:cs typeface="Verdana"/>
              </a:rPr>
              <a:t>and  ne</a:t>
            </a:r>
            <a:r>
              <a:rPr sz="2450" spc="20" dirty="0">
                <a:solidFill>
                  <a:srgbClr val="FFFFFF"/>
                </a:solidFill>
                <a:latin typeface="Verdana"/>
                <a:cs typeface="Verdana"/>
              </a:rPr>
              <a:t>t</a:t>
            </a:r>
            <a:r>
              <a:rPr sz="2450" spc="130" dirty="0">
                <a:solidFill>
                  <a:srgbClr val="FFFFFF"/>
                </a:solidFill>
                <a:latin typeface="Verdana"/>
                <a:cs typeface="Verdana"/>
              </a:rPr>
              <a:t>w</a:t>
            </a:r>
            <a:r>
              <a:rPr sz="2450" spc="5" dirty="0">
                <a:solidFill>
                  <a:srgbClr val="FFFFFF"/>
                </a:solidFill>
                <a:latin typeface="Verdana"/>
                <a:cs typeface="Verdana"/>
              </a:rPr>
              <a:t>o</a:t>
            </a:r>
            <a:r>
              <a:rPr sz="2450" spc="-20" dirty="0">
                <a:solidFill>
                  <a:srgbClr val="FFFFFF"/>
                </a:solidFill>
                <a:latin typeface="Verdana"/>
                <a:cs typeface="Verdana"/>
              </a:rPr>
              <a:t>r</a:t>
            </a:r>
            <a:r>
              <a:rPr sz="2450" spc="-5" dirty="0">
                <a:solidFill>
                  <a:srgbClr val="FFFFFF"/>
                </a:solidFill>
                <a:latin typeface="Verdana"/>
                <a:cs typeface="Verdana"/>
              </a:rPr>
              <a:t>k</a:t>
            </a:r>
            <a:r>
              <a:rPr sz="2450" spc="-70" dirty="0">
                <a:solidFill>
                  <a:srgbClr val="FFFFFF"/>
                </a:solidFill>
                <a:latin typeface="Verdana"/>
                <a:cs typeface="Verdana"/>
              </a:rPr>
              <a:t>s</a:t>
            </a:r>
            <a:r>
              <a:rPr sz="2450" spc="-215" dirty="0">
                <a:solidFill>
                  <a:srgbClr val="FFFFFF"/>
                </a:solidFill>
                <a:latin typeface="Verdana"/>
                <a:cs typeface="Verdana"/>
              </a:rPr>
              <a:t> </a:t>
            </a:r>
            <a:r>
              <a:rPr sz="2450" spc="-15" dirty="0">
                <a:solidFill>
                  <a:srgbClr val="FFFFFF"/>
                </a:solidFill>
                <a:latin typeface="Verdana"/>
                <a:cs typeface="Verdana"/>
              </a:rPr>
              <a:t>t</a:t>
            </a:r>
            <a:r>
              <a:rPr sz="2450" spc="60" dirty="0">
                <a:solidFill>
                  <a:srgbClr val="FFFFFF"/>
                </a:solidFill>
                <a:latin typeface="Verdana"/>
                <a:cs typeface="Verdana"/>
              </a:rPr>
              <a:t>o</a:t>
            </a:r>
            <a:r>
              <a:rPr sz="2450" spc="-215" dirty="0">
                <a:solidFill>
                  <a:srgbClr val="FFFFFF"/>
                </a:solidFill>
                <a:latin typeface="Verdana"/>
                <a:cs typeface="Verdana"/>
              </a:rPr>
              <a:t> </a:t>
            </a:r>
            <a:r>
              <a:rPr sz="2450" spc="55" dirty="0">
                <a:solidFill>
                  <a:srgbClr val="FFFFFF"/>
                </a:solidFill>
                <a:latin typeface="Verdana"/>
                <a:cs typeface="Verdana"/>
              </a:rPr>
              <a:t>p</a:t>
            </a:r>
            <a:r>
              <a:rPr sz="2450" spc="5" dirty="0">
                <a:solidFill>
                  <a:srgbClr val="FFFFFF"/>
                </a:solidFill>
                <a:latin typeface="Verdana"/>
                <a:cs typeface="Verdana"/>
              </a:rPr>
              <a:t>r</a:t>
            </a:r>
            <a:r>
              <a:rPr sz="2450" spc="10" dirty="0">
                <a:solidFill>
                  <a:srgbClr val="FFFFFF"/>
                </a:solidFill>
                <a:latin typeface="Verdana"/>
                <a:cs typeface="Verdana"/>
              </a:rPr>
              <a:t>e</a:t>
            </a:r>
            <a:r>
              <a:rPr sz="2450" spc="-150" dirty="0">
                <a:solidFill>
                  <a:srgbClr val="FFFFFF"/>
                </a:solidFill>
                <a:latin typeface="Verdana"/>
                <a:cs typeface="Verdana"/>
              </a:rPr>
              <a:t>v</a:t>
            </a:r>
            <a:r>
              <a:rPr sz="2450" spc="65" dirty="0">
                <a:solidFill>
                  <a:srgbClr val="FFFFFF"/>
                </a:solidFill>
                <a:latin typeface="Verdana"/>
                <a:cs typeface="Verdana"/>
              </a:rPr>
              <a:t>ent</a:t>
            </a:r>
            <a:r>
              <a:rPr sz="2450" spc="-215" dirty="0">
                <a:solidFill>
                  <a:srgbClr val="FFFFFF"/>
                </a:solidFill>
                <a:latin typeface="Verdana"/>
                <a:cs typeface="Verdana"/>
              </a:rPr>
              <a:t> </a:t>
            </a:r>
            <a:r>
              <a:rPr sz="2450" spc="105" dirty="0">
                <a:solidFill>
                  <a:srgbClr val="FFFFFF"/>
                </a:solidFill>
                <a:latin typeface="Verdana"/>
                <a:cs typeface="Verdana"/>
              </a:rPr>
              <a:t>d</a:t>
            </a:r>
            <a:r>
              <a:rPr sz="2450" spc="65" dirty="0">
                <a:solidFill>
                  <a:srgbClr val="FFFFFF"/>
                </a:solidFill>
                <a:latin typeface="Verdana"/>
                <a:cs typeface="Verdana"/>
              </a:rPr>
              <a:t>o</a:t>
            </a:r>
            <a:r>
              <a:rPr sz="2450" spc="100" dirty="0">
                <a:solidFill>
                  <a:srgbClr val="FFFFFF"/>
                </a:solidFill>
                <a:latin typeface="Verdana"/>
                <a:cs typeface="Verdana"/>
              </a:rPr>
              <a:t>wntime</a:t>
            </a:r>
            <a:r>
              <a:rPr sz="2450" spc="-215" dirty="0">
                <a:solidFill>
                  <a:srgbClr val="FFFFFF"/>
                </a:solidFill>
                <a:latin typeface="Verdana"/>
                <a:cs typeface="Verdana"/>
              </a:rPr>
              <a:t> </a:t>
            </a:r>
            <a:r>
              <a:rPr sz="2450" spc="70" dirty="0">
                <a:solidFill>
                  <a:srgbClr val="FFFFFF"/>
                </a:solidFill>
                <a:latin typeface="Verdana"/>
                <a:cs typeface="Verdana"/>
              </a:rPr>
              <a:t>and  </a:t>
            </a:r>
            <a:r>
              <a:rPr sz="2450" spc="65" dirty="0">
                <a:solidFill>
                  <a:srgbClr val="FFFFFF"/>
                </a:solidFill>
                <a:latin typeface="Verdana"/>
                <a:cs typeface="Verdana"/>
              </a:rPr>
              <a:t>using</a:t>
            </a:r>
            <a:r>
              <a:rPr sz="2450" spc="-215" dirty="0">
                <a:solidFill>
                  <a:srgbClr val="FFFFFF"/>
                </a:solidFill>
                <a:latin typeface="Verdana"/>
                <a:cs typeface="Verdana"/>
              </a:rPr>
              <a:t> </a:t>
            </a:r>
            <a:r>
              <a:rPr sz="2450" spc="-90" dirty="0">
                <a:solidFill>
                  <a:srgbClr val="FFFFFF"/>
                </a:solidFill>
                <a:latin typeface="Verdana"/>
                <a:cs typeface="Verdana"/>
              </a:rPr>
              <a:t>r</a:t>
            </a:r>
            <a:r>
              <a:rPr sz="2450" spc="100" dirty="0">
                <a:solidFill>
                  <a:srgbClr val="FFFFFF"/>
                </a:solidFill>
                <a:latin typeface="Verdana"/>
                <a:cs typeface="Verdana"/>
              </a:rPr>
              <a:t>edundan</a:t>
            </a:r>
            <a:r>
              <a:rPr sz="2450" spc="65" dirty="0">
                <a:solidFill>
                  <a:srgbClr val="FFFFFF"/>
                </a:solidFill>
                <a:latin typeface="Verdana"/>
                <a:cs typeface="Verdana"/>
              </a:rPr>
              <a:t>c</a:t>
            </a:r>
            <a:r>
              <a:rPr sz="2450" spc="-110" dirty="0">
                <a:solidFill>
                  <a:srgbClr val="FFFFFF"/>
                </a:solidFill>
                <a:latin typeface="Verdana"/>
                <a:cs typeface="Verdana"/>
              </a:rPr>
              <a:t>y</a:t>
            </a:r>
            <a:r>
              <a:rPr sz="2450" spc="-215" dirty="0">
                <a:solidFill>
                  <a:srgbClr val="FFFFFF"/>
                </a:solidFill>
                <a:latin typeface="Verdana"/>
                <a:cs typeface="Verdana"/>
              </a:rPr>
              <a:t> </a:t>
            </a:r>
            <a:r>
              <a:rPr sz="2450" spc="85" dirty="0">
                <a:solidFill>
                  <a:srgbClr val="FFFFFF"/>
                </a:solidFill>
                <a:latin typeface="Verdana"/>
                <a:cs typeface="Verdana"/>
              </a:rPr>
              <a:t>and</a:t>
            </a:r>
            <a:r>
              <a:rPr sz="2450" spc="-215" dirty="0">
                <a:solidFill>
                  <a:srgbClr val="FFFFFF"/>
                </a:solidFill>
                <a:latin typeface="Verdana"/>
                <a:cs typeface="Verdana"/>
              </a:rPr>
              <a:t> </a:t>
            </a:r>
            <a:r>
              <a:rPr sz="2450" spc="140" dirty="0">
                <a:solidFill>
                  <a:srgbClr val="FFFFFF"/>
                </a:solidFill>
                <a:latin typeface="Verdana"/>
                <a:cs typeface="Verdana"/>
              </a:rPr>
              <a:t>b</a:t>
            </a:r>
            <a:r>
              <a:rPr sz="2450" spc="55" dirty="0">
                <a:solidFill>
                  <a:srgbClr val="FFFFFF"/>
                </a:solidFill>
                <a:latin typeface="Verdana"/>
                <a:cs typeface="Verdana"/>
              </a:rPr>
              <a:t>a</a:t>
            </a:r>
            <a:r>
              <a:rPr sz="2450" spc="25" dirty="0">
                <a:solidFill>
                  <a:srgbClr val="FFFFFF"/>
                </a:solidFill>
                <a:latin typeface="Verdana"/>
                <a:cs typeface="Verdana"/>
              </a:rPr>
              <a:t>c</a:t>
            </a:r>
            <a:r>
              <a:rPr sz="2450" spc="10" dirty="0">
                <a:solidFill>
                  <a:srgbClr val="FFFFFF"/>
                </a:solidFill>
                <a:latin typeface="Verdana"/>
                <a:cs typeface="Verdana"/>
              </a:rPr>
              <a:t>k</a:t>
            </a:r>
            <a:r>
              <a:rPr sz="2450" spc="65" dirty="0">
                <a:solidFill>
                  <a:srgbClr val="FFFFFF"/>
                </a:solidFill>
                <a:latin typeface="Verdana"/>
                <a:cs typeface="Verdana"/>
              </a:rPr>
              <a:t>ups</a:t>
            </a:r>
            <a:r>
              <a:rPr sz="2450" spc="-215" dirty="0">
                <a:solidFill>
                  <a:srgbClr val="FFFFFF"/>
                </a:solidFill>
                <a:latin typeface="Verdana"/>
                <a:cs typeface="Verdana"/>
              </a:rPr>
              <a:t> </a:t>
            </a:r>
            <a:r>
              <a:rPr sz="2450" spc="-15" dirty="0">
                <a:solidFill>
                  <a:srgbClr val="FFFFFF"/>
                </a:solidFill>
                <a:latin typeface="Verdana"/>
                <a:cs typeface="Verdana"/>
              </a:rPr>
              <a:t>t</a:t>
            </a:r>
            <a:r>
              <a:rPr sz="2450" spc="45" dirty="0">
                <a:solidFill>
                  <a:srgbClr val="FFFFFF"/>
                </a:solidFill>
                <a:latin typeface="Verdana"/>
                <a:cs typeface="Verdana"/>
              </a:rPr>
              <a:t>o  </a:t>
            </a:r>
            <a:r>
              <a:rPr sz="2450" spc="55" dirty="0">
                <a:solidFill>
                  <a:srgbClr val="FFFFFF"/>
                </a:solidFill>
                <a:latin typeface="Verdana"/>
                <a:cs typeface="Verdana"/>
              </a:rPr>
              <a:t>p</a:t>
            </a:r>
            <a:r>
              <a:rPr sz="2450" spc="5" dirty="0">
                <a:solidFill>
                  <a:srgbClr val="FFFFFF"/>
                </a:solidFill>
                <a:latin typeface="Verdana"/>
                <a:cs typeface="Verdana"/>
              </a:rPr>
              <a:t>r</a:t>
            </a:r>
            <a:r>
              <a:rPr sz="2450" spc="60" dirty="0">
                <a:solidFill>
                  <a:srgbClr val="FFFFFF"/>
                </a:solidFill>
                <a:latin typeface="Verdana"/>
                <a:cs typeface="Verdana"/>
              </a:rPr>
              <a:t>o</a:t>
            </a:r>
            <a:r>
              <a:rPr sz="2450" spc="-10" dirty="0">
                <a:solidFill>
                  <a:srgbClr val="FFFFFF"/>
                </a:solidFill>
                <a:latin typeface="Verdana"/>
                <a:cs typeface="Verdana"/>
              </a:rPr>
              <a:t>t</a:t>
            </a:r>
            <a:r>
              <a:rPr sz="2450" spc="80" dirty="0">
                <a:solidFill>
                  <a:srgbClr val="FFFFFF"/>
                </a:solidFill>
                <a:latin typeface="Verdana"/>
                <a:cs typeface="Verdana"/>
              </a:rPr>
              <a:t>ec</a:t>
            </a:r>
            <a:r>
              <a:rPr sz="2450" spc="35" dirty="0">
                <a:solidFill>
                  <a:srgbClr val="FFFFFF"/>
                </a:solidFill>
                <a:latin typeface="Verdana"/>
                <a:cs typeface="Verdana"/>
              </a:rPr>
              <a:t>t</a:t>
            </a:r>
            <a:r>
              <a:rPr sz="2450" spc="-215" dirty="0">
                <a:solidFill>
                  <a:srgbClr val="FFFFFF"/>
                </a:solidFill>
                <a:latin typeface="Verdana"/>
                <a:cs typeface="Verdana"/>
              </a:rPr>
              <a:t> </a:t>
            </a:r>
            <a:r>
              <a:rPr sz="2450" spc="30" dirty="0">
                <a:solidFill>
                  <a:srgbClr val="FFFFFF"/>
                </a:solidFill>
                <a:latin typeface="Verdana"/>
                <a:cs typeface="Verdana"/>
              </a:rPr>
              <a:t>against</a:t>
            </a:r>
            <a:r>
              <a:rPr sz="2450" spc="-215" dirty="0">
                <a:solidFill>
                  <a:srgbClr val="FFFFFF"/>
                </a:solidFill>
                <a:latin typeface="Verdana"/>
                <a:cs typeface="Verdana"/>
              </a:rPr>
              <a:t> </a:t>
            </a:r>
            <a:r>
              <a:rPr sz="2450" spc="-50" dirty="0">
                <a:solidFill>
                  <a:srgbClr val="FFFFFF"/>
                </a:solidFill>
                <a:latin typeface="Verdana"/>
                <a:cs typeface="Verdana"/>
              </a:rPr>
              <a:t>f</a:t>
            </a:r>
            <a:r>
              <a:rPr sz="2450" spc="5" dirty="0">
                <a:solidFill>
                  <a:srgbClr val="FFFFFF"/>
                </a:solidFill>
                <a:latin typeface="Verdana"/>
                <a:cs typeface="Verdana"/>
              </a:rPr>
              <a:t>ailu</a:t>
            </a:r>
            <a:r>
              <a:rPr sz="2450" spc="-30" dirty="0">
                <a:solidFill>
                  <a:srgbClr val="FFFFFF"/>
                </a:solidFill>
                <a:latin typeface="Verdana"/>
                <a:cs typeface="Verdana"/>
              </a:rPr>
              <a:t>r</a:t>
            </a:r>
            <a:r>
              <a:rPr sz="2450" spc="-135" dirty="0">
                <a:solidFill>
                  <a:srgbClr val="FFFFFF"/>
                </a:solidFill>
                <a:latin typeface="Verdana"/>
                <a:cs typeface="Verdana"/>
              </a:rPr>
              <a:t>es.</a:t>
            </a:r>
            <a:endParaRPr sz="2450" dirty="0">
              <a:latin typeface="Verdana"/>
              <a:cs typeface="Verdana"/>
            </a:endParaRPr>
          </a:p>
        </p:txBody>
      </p:sp>
      <p:pic>
        <p:nvPicPr>
          <p:cNvPr id="6" name="object 6"/>
          <p:cNvPicPr/>
          <p:nvPr/>
        </p:nvPicPr>
        <p:blipFill>
          <a:blip r:embed="rId2" cstate="print"/>
          <a:stretch>
            <a:fillRect/>
          </a:stretch>
        </p:blipFill>
        <p:spPr>
          <a:xfrm>
            <a:off x="0" y="0"/>
            <a:ext cx="9143999" cy="10286998"/>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34998" y="1142997"/>
            <a:ext cx="6467474" cy="8001000"/>
          </a:xfrm>
          <a:prstGeom prst="rect">
            <a:avLst/>
          </a:prstGeom>
        </p:spPr>
      </p:pic>
      <p:sp>
        <p:nvSpPr>
          <p:cNvPr id="7" name="object 7"/>
          <p:cNvSpPr txBox="1">
            <a:spLocks noGrp="1"/>
          </p:cNvSpPr>
          <p:nvPr>
            <p:ph type="title"/>
          </p:nvPr>
        </p:nvSpPr>
        <p:spPr>
          <a:xfrm>
            <a:off x="10293350" y="958850"/>
            <a:ext cx="7162800" cy="2987997"/>
          </a:xfrm>
          <a:prstGeom prst="rect">
            <a:avLst/>
          </a:prstGeom>
        </p:spPr>
        <p:txBody>
          <a:bodyPr vert="horz" wrap="square" lIns="0" tIns="7620" rIns="0" bIns="0" rtlCol="0">
            <a:spAutoFit/>
          </a:bodyPr>
          <a:lstStyle/>
          <a:p>
            <a:pPr marL="12700" marR="694055" algn="just">
              <a:lnSpc>
                <a:spcPct val="101299"/>
              </a:lnSpc>
              <a:spcBef>
                <a:spcPts val="60"/>
              </a:spcBef>
            </a:pPr>
            <a:r>
              <a:rPr spc="20" dirty="0"/>
              <a:t>The </a:t>
            </a:r>
            <a:r>
              <a:rPr spc="15" dirty="0"/>
              <a:t>Interconnection</a:t>
            </a:r>
            <a:r>
              <a:rPr spc="25" dirty="0"/>
              <a:t> </a:t>
            </a:r>
            <a:r>
              <a:rPr spc="50" dirty="0"/>
              <a:t>of </a:t>
            </a:r>
            <a:r>
              <a:rPr spc="-855" dirty="0"/>
              <a:t> </a:t>
            </a:r>
            <a:r>
              <a:rPr spc="240" dirty="0"/>
              <a:t>CIA</a:t>
            </a:r>
          </a:p>
          <a:p>
            <a:pPr marL="12700" marR="5080" algn="just">
              <a:lnSpc>
                <a:spcPct val="102000"/>
              </a:lnSpc>
              <a:spcBef>
                <a:spcPts val="670"/>
              </a:spcBef>
            </a:pPr>
            <a:r>
              <a:rPr lang="en-US" sz="2450" b="0" spc="20" dirty="0">
                <a:latin typeface="Verdana"/>
                <a:cs typeface="Verdana"/>
              </a:rPr>
              <a:t/>
            </a:r>
            <a:br>
              <a:rPr lang="en-US" sz="2450" b="0" spc="20" dirty="0">
                <a:latin typeface="Verdana"/>
                <a:cs typeface="Verdana"/>
              </a:rPr>
            </a:br>
            <a:r>
              <a:rPr sz="2450" b="0" spc="20" dirty="0">
                <a:latin typeface="Verdana"/>
                <a:cs typeface="Verdana"/>
              </a:rPr>
              <a:t>The</a:t>
            </a:r>
            <a:r>
              <a:rPr sz="2450" b="0" spc="-215" dirty="0">
                <a:latin typeface="Verdana"/>
                <a:cs typeface="Verdana"/>
              </a:rPr>
              <a:t> </a:t>
            </a:r>
            <a:r>
              <a:rPr sz="2450" b="0" spc="55" dirty="0">
                <a:latin typeface="Verdana"/>
                <a:cs typeface="Verdana"/>
              </a:rPr>
              <a:t>p</a:t>
            </a:r>
            <a:r>
              <a:rPr sz="2450" b="0" spc="20" dirty="0">
                <a:latin typeface="Verdana"/>
                <a:cs typeface="Verdana"/>
              </a:rPr>
              <a:t>r</a:t>
            </a:r>
            <a:r>
              <a:rPr sz="2450" b="0" spc="70" dirty="0">
                <a:latin typeface="Verdana"/>
                <a:cs typeface="Verdana"/>
              </a:rPr>
              <a:t>in</a:t>
            </a:r>
            <a:r>
              <a:rPr sz="2450" b="0" spc="65" dirty="0">
                <a:latin typeface="Verdana"/>
                <a:cs typeface="Verdana"/>
              </a:rPr>
              <a:t>c</a:t>
            </a:r>
            <a:r>
              <a:rPr sz="2450" b="0" spc="20" dirty="0">
                <a:latin typeface="Verdana"/>
                <a:cs typeface="Verdana"/>
              </a:rPr>
              <a:t>iples</a:t>
            </a:r>
            <a:r>
              <a:rPr sz="2450" b="0" spc="-215" dirty="0">
                <a:latin typeface="Verdana"/>
                <a:cs typeface="Verdana"/>
              </a:rPr>
              <a:t> </a:t>
            </a:r>
            <a:r>
              <a:rPr sz="2450" b="0" spc="20" dirty="0">
                <a:latin typeface="Verdana"/>
                <a:cs typeface="Verdana"/>
              </a:rPr>
              <a:t>of</a:t>
            </a:r>
            <a:r>
              <a:rPr sz="2450" b="0" spc="-215" dirty="0">
                <a:latin typeface="Verdana"/>
                <a:cs typeface="Verdana"/>
              </a:rPr>
              <a:t> </a:t>
            </a:r>
            <a:r>
              <a:rPr sz="2450" b="0" spc="65" dirty="0">
                <a:latin typeface="Verdana"/>
                <a:cs typeface="Verdana"/>
              </a:rPr>
              <a:t>the</a:t>
            </a:r>
            <a:r>
              <a:rPr sz="2450" b="0" spc="-215" dirty="0">
                <a:latin typeface="Verdana"/>
                <a:cs typeface="Verdana"/>
              </a:rPr>
              <a:t> </a:t>
            </a:r>
            <a:r>
              <a:rPr sz="2450" b="0" spc="-40" dirty="0">
                <a:latin typeface="Verdana"/>
                <a:cs typeface="Verdana"/>
              </a:rPr>
              <a:t>CIA</a:t>
            </a:r>
            <a:r>
              <a:rPr sz="2450" b="0" spc="-215" dirty="0">
                <a:latin typeface="Verdana"/>
                <a:cs typeface="Verdana"/>
              </a:rPr>
              <a:t> </a:t>
            </a:r>
            <a:r>
              <a:rPr sz="2450" b="0" spc="-125" dirty="0">
                <a:latin typeface="Verdana"/>
                <a:cs typeface="Verdana"/>
              </a:rPr>
              <a:t>T</a:t>
            </a:r>
            <a:r>
              <a:rPr sz="2450" b="0" spc="-75" dirty="0">
                <a:latin typeface="Verdana"/>
                <a:cs typeface="Verdana"/>
              </a:rPr>
              <a:t>r</a:t>
            </a:r>
            <a:r>
              <a:rPr sz="2450" b="0" spc="40" dirty="0">
                <a:latin typeface="Verdana"/>
                <a:cs typeface="Verdana"/>
              </a:rPr>
              <a:t>iad</a:t>
            </a:r>
            <a:r>
              <a:rPr sz="2450" b="0" spc="-215" dirty="0">
                <a:latin typeface="Verdana"/>
                <a:cs typeface="Verdana"/>
              </a:rPr>
              <a:t> </a:t>
            </a:r>
            <a:r>
              <a:rPr sz="2450" b="0" spc="-40" dirty="0">
                <a:latin typeface="Verdana"/>
                <a:cs typeface="Verdana"/>
              </a:rPr>
              <a:t>a</a:t>
            </a:r>
            <a:r>
              <a:rPr sz="2450" b="0" spc="-65" dirty="0">
                <a:latin typeface="Verdana"/>
                <a:cs typeface="Verdana"/>
              </a:rPr>
              <a:t>r</a:t>
            </a:r>
            <a:r>
              <a:rPr sz="2450" b="0" spc="25" dirty="0">
                <a:latin typeface="Verdana"/>
                <a:cs typeface="Verdana"/>
              </a:rPr>
              <a:t>e  </a:t>
            </a:r>
            <a:r>
              <a:rPr sz="2450" b="0" spc="50" dirty="0">
                <a:latin typeface="Verdana"/>
                <a:cs typeface="Verdana"/>
              </a:rPr>
              <a:t>in</a:t>
            </a:r>
            <a:r>
              <a:rPr sz="2450" b="0" spc="-5" dirty="0">
                <a:latin typeface="Verdana"/>
                <a:cs typeface="Verdana"/>
              </a:rPr>
              <a:t>t</a:t>
            </a:r>
            <a:r>
              <a:rPr sz="2450" b="0" spc="-15" dirty="0">
                <a:latin typeface="Verdana"/>
                <a:cs typeface="Verdana"/>
              </a:rPr>
              <a:t>e</a:t>
            </a:r>
            <a:r>
              <a:rPr sz="2450" b="0" spc="-45" dirty="0">
                <a:latin typeface="Verdana"/>
                <a:cs typeface="Verdana"/>
              </a:rPr>
              <a:t>r</a:t>
            </a:r>
            <a:r>
              <a:rPr sz="2450" b="0" spc="90" dirty="0">
                <a:latin typeface="Verdana"/>
                <a:cs typeface="Verdana"/>
              </a:rPr>
              <a:t>c</a:t>
            </a:r>
            <a:r>
              <a:rPr sz="2450" b="0" spc="95" dirty="0">
                <a:latin typeface="Verdana"/>
                <a:cs typeface="Verdana"/>
              </a:rPr>
              <a:t>onne</a:t>
            </a:r>
            <a:r>
              <a:rPr sz="2450" b="0" spc="90" dirty="0">
                <a:latin typeface="Verdana"/>
                <a:cs typeface="Verdana"/>
              </a:rPr>
              <a:t>c</a:t>
            </a:r>
            <a:r>
              <a:rPr sz="2450" b="0" spc="-15" dirty="0">
                <a:latin typeface="Verdana"/>
                <a:cs typeface="Verdana"/>
              </a:rPr>
              <a:t>t</a:t>
            </a:r>
            <a:r>
              <a:rPr sz="2450" b="0" spc="-135" dirty="0">
                <a:latin typeface="Verdana"/>
                <a:cs typeface="Verdana"/>
              </a:rPr>
              <a:t>ed;</a:t>
            </a:r>
            <a:r>
              <a:rPr sz="2450" b="0" spc="-215" dirty="0">
                <a:latin typeface="Verdana"/>
                <a:cs typeface="Verdana"/>
              </a:rPr>
              <a:t> </a:t>
            </a:r>
            <a:r>
              <a:rPr sz="2450" b="0" spc="90" dirty="0">
                <a:latin typeface="Verdana"/>
                <a:cs typeface="Verdana"/>
              </a:rPr>
              <a:t>c</a:t>
            </a:r>
            <a:r>
              <a:rPr sz="2450" b="0" spc="110" dirty="0">
                <a:latin typeface="Verdana"/>
                <a:cs typeface="Verdana"/>
              </a:rPr>
              <a:t>omp</a:t>
            </a:r>
            <a:r>
              <a:rPr sz="2450" b="0" spc="30" dirty="0">
                <a:latin typeface="Verdana"/>
                <a:cs typeface="Verdana"/>
              </a:rPr>
              <a:t>r</a:t>
            </a:r>
            <a:r>
              <a:rPr sz="2450" b="0" spc="70" dirty="0">
                <a:latin typeface="Verdana"/>
                <a:cs typeface="Verdana"/>
              </a:rPr>
              <a:t>omising</a:t>
            </a:r>
            <a:r>
              <a:rPr sz="2450" b="0" spc="-215" dirty="0">
                <a:latin typeface="Verdana"/>
                <a:cs typeface="Verdana"/>
              </a:rPr>
              <a:t> </a:t>
            </a:r>
            <a:r>
              <a:rPr sz="2450" b="0" spc="60" dirty="0">
                <a:latin typeface="Verdana"/>
                <a:cs typeface="Verdana"/>
              </a:rPr>
              <a:t>one  </a:t>
            </a:r>
            <a:r>
              <a:rPr sz="2450" b="0" spc="75" dirty="0">
                <a:latin typeface="Verdana"/>
                <a:cs typeface="Verdana"/>
              </a:rPr>
              <a:t>can</a:t>
            </a:r>
            <a:r>
              <a:rPr sz="2450" b="0" spc="-215" dirty="0">
                <a:latin typeface="Verdana"/>
                <a:cs typeface="Verdana"/>
              </a:rPr>
              <a:t> </a:t>
            </a:r>
            <a:r>
              <a:rPr sz="2450" b="0" spc="-20" dirty="0">
                <a:latin typeface="Verdana"/>
                <a:cs typeface="Verdana"/>
              </a:rPr>
              <a:t>af</a:t>
            </a:r>
            <a:r>
              <a:rPr sz="2450" b="0" spc="-50" dirty="0">
                <a:latin typeface="Verdana"/>
                <a:cs typeface="Verdana"/>
              </a:rPr>
              <a:t>f</a:t>
            </a:r>
            <a:r>
              <a:rPr sz="2450" b="0" spc="80" dirty="0">
                <a:latin typeface="Verdana"/>
                <a:cs typeface="Verdana"/>
              </a:rPr>
              <a:t>ec</a:t>
            </a:r>
            <a:r>
              <a:rPr sz="2450" b="0" spc="35" dirty="0">
                <a:latin typeface="Verdana"/>
                <a:cs typeface="Verdana"/>
              </a:rPr>
              <a:t>t</a:t>
            </a:r>
            <a:r>
              <a:rPr sz="2450" b="0" spc="-215" dirty="0">
                <a:latin typeface="Verdana"/>
                <a:cs typeface="Verdana"/>
              </a:rPr>
              <a:t> </a:t>
            </a:r>
            <a:r>
              <a:rPr sz="2450" b="0" spc="65" dirty="0">
                <a:latin typeface="Verdana"/>
                <a:cs typeface="Verdana"/>
              </a:rPr>
              <a:t>the</a:t>
            </a:r>
            <a:r>
              <a:rPr sz="2450" b="0" spc="-215" dirty="0">
                <a:latin typeface="Verdana"/>
                <a:cs typeface="Verdana"/>
              </a:rPr>
              <a:t> </a:t>
            </a:r>
            <a:r>
              <a:rPr sz="2450" b="0" spc="40" dirty="0">
                <a:latin typeface="Verdana"/>
                <a:cs typeface="Verdana"/>
              </a:rPr>
              <a:t>othe</a:t>
            </a:r>
            <a:r>
              <a:rPr sz="2450" b="0" spc="25" dirty="0">
                <a:latin typeface="Verdana"/>
                <a:cs typeface="Verdana"/>
              </a:rPr>
              <a:t>r</a:t>
            </a:r>
            <a:r>
              <a:rPr sz="2450" b="0" spc="-220" dirty="0">
                <a:latin typeface="Verdana"/>
                <a:cs typeface="Verdana"/>
              </a:rPr>
              <a:t>s.</a:t>
            </a:r>
            <a:r>
              <a:rPr sz="2450" b="0" spc="-215" dirty="0">
                <a:latin typeface="Verdana"/>
                <a:cs typeface="Verdana"/>
              </a:rPr>
              <a:t> </a:t>
            </a:r>
            <a:r>
              <a:rPr sz="2450" b="0" spc="110" dirty="0">
                <a:latin typeface="Verdana"/>
                <a:cs typeface="Verdana"/>
              </a:rPr>
              <a:t>F</a:t>
            </a:r>
            <a:r>
              <a:rPr sz="2450" b="0" spc="5" dirty="0">
                <a:latin typeface="Verdana"/>
                <a:cs typeface="Verdana"/>
              </a:rPr>
              <a:t>or</a:t>
            </a:r>
            <a:r>
              <a:rPr sz="2450" b="0" spc="-215" dirty="0">
                <a:latin typeface="Verdana"/>
                <a:cs typeface="Verdana"/>
              </a:rPr>
              <a:t> </a:t>
            </a:r>
            <a:r>
              <a:rPr sz="2450" b="0" spc="-5" dirty="0">
                <a:latin typeface="Verdana"/>
                <a:cs typeface="Verdana"/>
              </a:rPr>
              <a:t>e</a:t>
            </a:r>
            <a:r>
              <a:rPr sz="2450" b="0" spc="-155" dirty="0">
                <a:latin typeface="Verdana"/>
                <a:cs typeface="Verdana"/>
              </a:rPr>
              <a:t>x</a:t>
            </a:r>
            <a:r>
              <a:rPr sz="2450" b="0" spc="5" dirty="0">
                <a:latin typeface="Verdana"/>
                <a:cs typeface="Verdana"/>
              </a:rPr>
              <a:t>ample,</a:t>
            </a:r>
            <a:r>
              <a:rPr sz="2450" b="0" spc="-215" dirty="0">
                <a:latin typeface="Verdana"/>
                <a:cs typeface="Verdana"/>
              </a:rPr>
              <a:t> </a:t>
            </a:r>
            <a:r>
              <a:rPr sz="2450" b="0" spc="-20" dirty="0">
                <a:latin typeface="Verdana"/>
                <a:cs typeface="Verdana"/>
              </a:rPr>
              <a:t>if  </a:t>
            </a:r>
            <a:r>
              <a:rPr sz="2450" b="0" spc="30" dirty="0">
                <a:latin typeface="Verdana"/>
                <a:cs typeface="Verdana"/>
              </a:rPr>
              <a:t>conﬁdentiality</a:t>
            </a:r>
            <a:r>
              <a:rPr sz="2450" b="0" spc="-210" dirty="0">
                <a:latin typeface="Verdana"/>
                <a:cs typeface="Verdana"/>
              </a:rPr>
              <a:t> </a:t>
            </a:r>
            <a:r>
              <a:rPr sz="2450" b="0" spc="-40" dirty="0">
                <a:latin typeface="Verdana"/>
                <a:cs typeface="Verdana"/>
              </a:rPr>
              <a:t>is</a:t>
            </a:r>
            <a:r>
              <a:rPr sz="2450" b="0" spc="-210" dirty="0">
                <a:latin typeface="Verdana"/>
                <a:cs typeface="Verdana"/>
              </a:rPr>
              <a:t> </a:t>
            </a:r>
            <a:r>
              <a:rPr sz="2450" b="0" spc="5" dirty="0">
                <a:latin typeface="Verdana"/>
                <a:cs typeface="Verdana"/>
              </a:rPr>
              <a:t>breached,</a:t>
            </a:r>
            <a:r>
              <a:rPr sz="2450" b="0" spc="-210" dirty="0">
                <a:latin typeface="Verdana"/>
                <a:cs typeface="Verdana"/>
              </a:rPr>
              <a:t> </a:t>
            </a:r>
            <a:r>
              <a:rPr sz="2450" b="0" spc="15" dirty="0">
                <a:latin typeface="Verdana"/>
                <a:cs typeface="Verdana"/>
              </a:rPr>
              <a:t>it</a:t>
            </a:r>
            <a:r>
              <a:rPr sz="2450" b="0" spc="-210" dirty="0">
                <a:latin typeface="Verdana"/>
                <a:cs typeface="Verdana"/>
              </a:rPr>
              <a:t> </a:t>
            </a:r>
            <a:r>
              <a:rPr sz="2450" b="0" spc="30" dirty="0">
                <a:latin typeface="Verdana"/>
                <a:cs typeface="Verdana"/>
              </a:rPr>
              <a:t>may</a:t>
            </a:r>
            <a:r>
              <a:rPr sz="2450" b="0" spc="-210" dirty="0">
                <a:latin typeface="Verdana"/>
                <a:cs typeface="Verdana"/>
              </a:rPr>
              <a:t> </a:t>
            </a:r>
            <a:r>
              <a:rPr sz="2450" b="0" spc="30" dirty="0">
                <a:latin typeface="Verdana"/>
                <a:cs typeface="Verdana"/>
              </a:rPr>
              <a:t>lead </a:t>
            </a:r>
            <a:r>
              <a:rPr sz="2450" b="0" spc="-844" dirty="0">
                <a:latin typeface="Verdana"/>
                <a:cs typeface="Verdana"/>
              </a:rPr>
              <a:t> </a:t>
            </a:r>
            <a:r>
              <a:rPr sz="2450" b="0" spc="-15" dirty="0">
                <a:latin typeface="Verdana"/>
                <a:cs typeface="Verdana"/>
              </a:rPr>
              <a:t>t</a:t>
            </a:r>
            <a:r>
              <a:rPr sz="2450" b="0" spc="60" dirty="0">
                <a:latin typeface="Verdana"/>
                <a:cs typeface="Verdana"/>
              </a:rPr>
              <a:t>o</a:t>
            </a:r>
            <a:r>
              <a:rPr sz="2450" b="0" spc="-215" dirty="0">
                <a:latin typeface="Verdana"/>
                <a:cs typeface="Verdana"/>
              </a:rPr>
              <a:t> </a:t>
            </a:r>
            <a:r>
              <a:rPr sz="2450" b="0" spc="-15" dirty="0">
                <a:latin typeface="Verdana"/>
                <a:cs typeface="Verdana"/>
              </a:rPr>
              <a:t>a</a:t>
            </a:r>
            <a:r>
              <a:rPr sz="2450" b="0" spc="-215" dirty="0">
                <a:latin typeface="Verdana"/>
                <a:cs typeface="Verdana"/>
              </a:rPr>
              <a:t> </a:t>
            </a:r>
            <a:r>
              <a:rPr sz="2450" b="0" spc="-20" dirty="0">
                <a:latin typeface="Verdana"/>
                <a:cs typeface="Verdana"/>
              </a:rPr>
              <a:t>loss</a:t>
            </a:r>
            <a:r>
              <a:rPr sz="2450" b="0" spc="-215" dirty="0">
                <a:latin typeface="Verdana"/>
                <a:cs typeface="Verdana"/>
              </a:rPr>
              <a:t> </a:t>
            </a:r>
            <a:r>
              <a:rPr sz="2450" b="0" spc="20" dirty="0">
                <a:latin typeface="Verdana"/>
                <a:cs typeface="Verdana"/>
              </a:rPr>
              <a:t>of</a:t>
            </a:r>
            <a:r>
              <a:rPr sz="2450" b="0" spc="-215" dirty="0">
                <a:latin typeface="Verdana"/>
                <a:cs typeface="Verdana"/>
              </a:rPr>
              <a:t> </a:t>
            </a:r>
            <a:r>
              <a:rPr sz="2450" b="0" spc="50" dirty="0">
                <a:latin typeface="Verdana"/>
                <a:cs typeface="Verdana"/>
              </a:rPr>
              <a:t>in</a:t>
            </a:r>
            <a:r>
              <a:rPr sz="2450" b="0" spc="-5" dirty="0">
                <a:latin typeface="Verdana"/>
                <a:cs typeface="Verdana"/>
              </a:rPr>
              <a:t>t</a:t>
            </a:r>
            <a:r>
              <a:rPr sz="2450" b="0" spc="55" dirty="0">
                <a:latin typeface="Verdana"/>
                <a:cs typeface="Verdana"/>
              </a:rPr>
              <a:t>eg</a:t>
            </a:r>
            <a:r>
              <a:rPr sz="2450" b="0" spc="15" dirty="0">
                <a:latin typeface="Verdana"/>
                <a:cs typeface="Verdana"/>
              </a:rPr>
              <a:t>r</a:t>
            </a:r>
            <a:r>
              <a:rPr sz="2450" b="0" spc="10" dirty="0">
                <a:latin typeface="Verdana"/>
                <a:cs typeface="Verdana"/>
              </a:rPr>
              <a:t>i</a:t>
            </a:r>
            <a:r>
              <a:rPr sz="2450" b="0" spc="-10" dirty="0">
                <a:latin typeface="Verdana"/>
                <a:cs typeface="Verdana"/>
              </a:rPr>
              <a:t>t</a:t>
            </a:r>
            <a:r>
              <a:rPr sz="2450" b="0" spc="-110" dirty="0">
                <a:latin typeface="Verdana"/>
                <a:cs typeface="Verdana"/>
              </a:rPr>
              <a:t>y</a:t>
            </a:r>
            <a:r>
              <a:rPr sz="2450" b="0" spc="-215" dirty="0">
                <a:latin typeface="Verdana"/>
                <a:cs typeface="Verdana"/>
              </a:rPr>
              <a:t> </a:t>
            </a:r>
            <a:r>
              <a:rPr sz="2450" b="0" spc="85" dirty="0">
                <a:latin typeface="Verdana"/>
                <a:cs typeface="Verdana"/>
              </a:rPr>
              <a:t>and</a:t>
            </a:r>
            <a:r>
              <a:rPr sz="2450" b="0" spc="-215" dirty="0">
                <a:latin typeface="Verdana"/>
                <a:cs typeface="Verdana"/>
              </a:rPr>
              <a:t> </a:t>
            </a:r>
            <a:r>
              <a:rPr sz="2450" b="0" spc="-40" dirty="0">
                <a:latin typeface="Verdana"/>
                <a:cs typeface="Verdana"/>
              </a:rPr>
              <a:t>a</a:t>
            </a:r>
            <a:r>
              <a:rPr sz="2450" b="0" spc="-150" dirty="0">
                <a:latin typeface="Verdana"/>
                <a:cs typeface="Verdana"/>
              </a:rPr>
              <a:t>v</a:t>
            </a:r>
            <a:r>
              <a:rPr sz="2450" b="0" spc="15" dirty="0">
                <a:latin typeface="Verdana"/>
                <a:cs typeface="Verdana"/>
              </a:rPr>
              <a:t>ailabili</a:t>
            </a:r>
            <a:r>
              <a:rPr sz="2450" b="0" spc="-15" dirty="0">
                <a:latin typeface="Verdana"/>
                <a:cs typeface="Verdana"/>
              </a:rPr>
              <a:t>t</a:t>
            </a:r>
            <a:r>
              <a:rPr sz="2450" b="0" spc="-110" dirty="0">
                <a:latin typeface="Verdana"/>
                <a:cs typeface="Verdana"/>
              </a:rPr>
              <a:t>y</a:t>
            </a:r>
            <a:r>
              <a:rPr sz="2450" b="0" spc="-370" dirty="0">
                <a:latin typeface="Verdana"/>
                <a:cs typeface="Verdana"/>
              </a:rPr>
              <a:t>.</a:t>
            </a:r>
            <a:endParaRPr sz="2450" dirty="0">
              <a:latin typeface="Verdana"/>
              <a:cs typeface="Verdan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124825" cy="10286998"/>
          </a:xfrm>
          <a:prstGeom prst="rect">
            <a:avLst/>
          </a:prstGeom>
        </p:spPr>
      </p:pic>
      <p:sp>
        <p:nvSpPr>
          <p:cNvPr id="3" name="object 3"/>
          <p:cNvSpPr txBox="1">
            <a:spLocks noGrp="1"/>
          </p:cNvSpPr>
          <p:nvPr>
            <p:ph type="title"/>
          </p:nvPr>
        </p:nvSpPr>
        <p:spPr>
          <a:xfrm>
            <a:off x="8877998" y="1126109"/>
            <a:ext cx="8648700" cy="1752600"/>
          </a:xfrm>
          <a:prstGeom prst="rect">
            <a:avLst/>
          </a:prstGeom>
          <a:solidFill>
            <a:srgbClr val="000000"/>
          </a:solidFill>
        </p:spPr>
        <p:txBody>
          <a:bodyPr vert="horz" wrap="square" lIns="0" tIns="226060" rIns="0" bIns="0" rtlCol="0">
            <a:spAutoFit/>
          </a:bodyPr>
          <a:lstStyle/>
          <a:p>
            <a:pPr marL="2868930" marR="1078230" indent="-1819275">
              <a:lnSpc>
                <a:spcPct val="101000"/>
              </a:lnSpc>
              <a:spcBef>
                <a:spcPts val="1780"/>
              </a:spcBef>
            </a:pPr>
            <a:r>
              <a:rPr sz="3900" spc="-20" dirty="0">
                <a:solidFill>
                  <a:srgbClr val="FFFFFF"/>
                </a:solidFill>
              </a:rPr>
              <a:t>Role</a:t>
            </a:r>
            <a:r>
              <a:rPr sz="3900" spc="35" dirty="0">
                <a:solidFill>
                  <a:srgbClr val="FFFFFF"/>
                </a:solidFill>
              </a:rPr>
              <a:t> </a:t>
            </a:r>
            <a:r>
              <a:rPr sz="3900" spc="20" dirty="0">
                <a:solidFill>
                  <a:srgbClr val="FFFFFF"/>
                </a:solidFill>
              </a:rPr>
              <a:t>in</a:t>
            </a:r>
            <a:r>
              <a:rPr sz="3900" spc="40" dirty="0">
                <a:solidFill>
                  <a:srgbClr val="FFFFFF"/>
                </a:solidFill>
              </a:rPr>
              <a:t> </a:t>
            </a:r>
            <a:r>
              <a:rPr sz="3900" spc="10" dirty="0">
                <a:solidFill>
                  <a:srgbClr val="FFFFFF"/>
                </a:solidFill>
              </a:rPr>
              <a:t>Information</a:t>
            </a:r>
            <a:r>
              <a:rPr sz="3900" spc="40" dirty="0">
                <a:solidFill>
                  <a:srgbClr val="FFFFFF"/>
                </a:solidFill>
              </a:rPr>
              <a:t> </a:t>
            </a:r>
            <a:r>
              <a:rPr sz="3900" spc="25" dirty="0">
                <a:solidFill>
                  <a:srgbClr val="FFFFFF"/>
                </a:solidFill>
              </a:rPr>
              <a:t>Security </a:t>
            </a:r>
            <a:r>
              <a:rPr sz="3900" spc="-844" dirty="0">
                <a:solidFill>
                  <a:srgbClr val="FFFFFF"/>
                </a:solidFill>
              </a:rPr>
              <a:t> </a:t>
            </a:r>
            <a:r>
              <a:rPr sz="3900" spc="-5" dirty="0">
                <a:solidFill>
                  <a:srgbClr val="FFFFFF"/>
                </a:solidFill>
              </a:rPr>
              <a:t>Architecture</a:t>
            </a:r>
            <a:endParaRPr sz="3900"/>
          </a:p>
        </p:txBody>
      </p:sp>
      <p:sp>
        <p:nvSpPr>
          <p:cNvPr id="6" name="object 6"/>
          <p:cNvSpPr txBox="1"/>
          <p:nvPr/>
        </p:nvSpPr>
        <p:spPr>
          <a:xfrm>
            <a:off x="9365360" y="3702050"/>
            <a:ext cx="7673975" cy="2225675"/>
          </a:xfrm>
          <a:prstGeom prst="rect">
            <a:avLst/>
          </a:prstGeom>
        </p:spPr>
        <p:txBody>
          <a:bodyPr vert="horz" wrap="square" lIns="0" tIns="9525" rIns="0" bIns="0" rtlCol="0">
            <a:spAutoFit/>
          </a:bodyPr>
          <a:lstStyle/>
          <a:p>
            <a:pPr marL="12700" marR="5080" algn="just">
              <a:lnSpc>
                <a:spcPct val="118000"/>
              </a:lnSpc>
              <a:spcBef>
                <a:spcPts val="75"/>
              </a:spcBef>
            </a:pPr>
            <a:r>
              <a:rPr sz="2450" spc="20" dirty="0">
                <a:latin typeface="Verdana"/>
                <a:cs typeface="Verdana"/>
              </a:rPr>
              <a:t>The</a:t>
            </a:r>
            <a:r>
              <a:rPr sz="2450" spc="-215" dirty="0">
                <a:latin typeface="Verdana"/>
                <a:cs typeface="Verdana"/>
              </a:rPr>
              <a:t> </a:t>
            </a:r>
            <a:r>
              <a:rPr sz="2450" spc="-40" dirty="0">
                <a:latin typeface="Verdana"/>
                <a:cs typeface="Verdana"/>
              </a:rPr>
              <a:t>CIA</a:t>
            </a:r>
            <a:r>
              <a:rPr sz="2450" spc="-215" dirty="0">
                <a:latin typeface="Verdana"/>
                <a:cs typeface="Verdana"/>
              </a:rPr>
              <a:t> </a:t>
            </a:r>
            <a:r>
              <a:rPr sz="2450" spc="-125" dirty="0">
                <a:latin typeface="Verdana"/>
                <a:cs typeface="Verdana"/>
              </a:rPr>
              <a:t>T</a:t>
            </a:r>
            <a:r>
              <a:rPr sz="2450" spc="-75" dirty="0">
                <a:latin typeface="Verdana"/>
                <a:cs typeface="Verdana"/>
              </a:rPr>
              <a:t>r</a:t>
            </a:r>
            <a:r>
              <a:rPr sz="2450" spc="40" dirty="0">
                <a:latin typeface="Verdana"/>
                <a:cs typeface="Verdana"/>
              </a:rPr>
              <a:t>iad</a:t>
            </a:r>
            <a:r>
              <a:rPr sz="2450" spc="-215" dirty="0">
                <a:latin typeface="Verdana"/>
                <a:cs typeface="Verdana"/>
              </a:rPr>
              <a:t> </a:t>
            </a:r>
            <a:r>
              <a:rPr sz="2450" spc="-40" dirty="0">
                <a:latin typeface="Verdana"/>
                <a:cs typeface="Verdana"/>
              </a:rPr>
              <a:t>is</a:t>
            </a:r>
            <a:r>
              <a:rPr sz="2450" spc="-215" dirty="0">
                <a:latin typeface="Verdana"/>
                <a:cs typeface="Verdana"/>
              </a:rPr>
              <a:t> </a:t>
            </a:r>
            <a:r>
              <a:rPr sz="2450" spc="50" dirty="0">
                <a:latin typeface="Verdana"/>
                <a:cs typeface="Verdana"/>
              </a:rPr>
              <a:t>in</a:t>
            </a:r>
            <a:r>
              <a:rPr sz="2450" spc="-5" dirty="0">
                <a:latin typeface="Verdana"/>
                <a:cs typeface="Verdana"/>
              </a:rPr>
              <a:t>t</a:t>
            </a:r>
            <a:r>
              <a:rPr sz="2450" spc="100" dirty="0">
                <a:latin typeface="Verdana"/>
                <a:cs typeface="Verdana"/>
              </a:rPr>
              <a:t>eg</a:t>
            </a:r>
            <a:r>
              <a:rPr sz="2450" spc="-175" dirty="0">
                <a:latin typeface="Verdana"/>
                <a:cs typeface="Verdana"/>
              </a:rPr>
              <a:t>r</a:t>
            </a:r>
            <a:r>
              <a:rPr sz="2450" spc="-10" dirty="0">
                <a:latin typeface="Verdana"/>
                <a:cs typeface="Verdana"/>
              </a:rPr>
              <a:t>al</a:t>
            </a:r>
            <a:r>
              <a:rPr sz="2450" spc="-215" dirty="0">
                <a:latin typeface="Verdana"/>
                <a:cs typeface="Verdana"/>
              </a:rPr>
              <a:t> </a:t>
            </a:r>
            <a:r>
              <a:rPr sz="2450" spc="-15" dirty="0">
                <a:latin typeface="Verdana"/>
                <a:cs typeface="Verdana"/>
              </a:rPr>
              <a:t>t</a:t>
            </a:r>
            <a:r>
              <a:rPr sz="2450" spc="60" dirty="0">
                <a:latin typeface="Verdana"/>
                <a:cs typeface="Verdana"/>
              </a:rPr>
              <a:t>o</a:t>
            </a:r>
            <a:r>
              <a:rPr sz="2450" spc="-215" dirty="0">
                <a:latin typeface="Verdana"/>
                <a:cs typeface="Verdana"/>
              </a:rPr>
              <a:t> </a:t>
            </a:r>
            <a:r>
              <a:rPr sz="2450" spc="75" dirty="0">
                <a:latin typeface="Verdana"/>
                <a:cs typeface="Verdana"/>
              </a:rPr>
              <a:t>designing</a:t>
            </a:r>
            <a:r>
              <a:rPr sz="2450" spc="-215" dirty="0">
                <a:latin typeface="Verdana"/>
                <a:cs typeface="Verdana"/>
              </a:rPr>
              <a:t> </a:t>
            </a:r>
            <a:r>
              <a:rPr sz="2450" spc="55" dirty="0">
                <a:latin typeface="Verdana"/>
                <a:cs typeface="Verdana"/>
              </a:rPr>
              <a:t>an</a:t>
            </a:r>
            <a:r>
              <a:rPr sz="2450" spc="-215" dirty="0">
                <a:latin typeface="Verdana"/>
                <a:cs typeface="Verdana"/>
              </a:rPr>
              <a:t> </a:t>
            </a:r>
            <a:r>
              <a:rPr sz="2450" spc="5" dirty="0">
                <a:latin typeface="Verdana"/>
                <a:cs typeface="Verdana"/>
              </a:rPr>
              <a:t>ef</a:t>
            </a:r>
            <a:r>
              <a:rPr sz="2450" spc="-50" dirty="0">
                <a:latin typeface="Verdana"/>
                <a:cs typeface="Verdana"/>
              </a:rPr>
              <a:t>f</a:t>
            </a:r>
            <a:r>
              <a:rPr sz="2450" spc="80" dirty="0">
                <a:latin typeface="Verdana"/>
                <a:cs typeface="Verdana"/>
              </a:rPr>
              <a:t>ec</a:t>
            </a:r>
            <a:r>
              <a:rPr sz="2450" spc="-20" dirty="0">
                <a:latin typeface="Verdana"/>
                <a:cs typeface="Verdana"/>
              </a:rPr>
              <a:t>ti</a:t>
            </a:r>
            <a:r>
              <a:rPr sz="2450" spc="-80" dirty="0">
                <a:latin typeface="Verdana"/>
                <a:cs typeface="Verdana"/>
              </a:rPr>
              <a:t>v</a:t>
            </a:r>
            <a:r>
              <a:rPr sz="2450" spc="25" dirty="0">
                <a:latin typeface="Verdana"/>
                <a:cs typeface="Verdana"/>
              </a:rPr>
              <a:t>e  </a:t>
            </a:r>
            <a:r>
              <a:rPr sz="2450" spc="45" dirty="0">
                <a:latin typeface="Verdana"/>
                <a:cs typeface="Verdana"/>
              </a:rPr>
              <a:t>information </a:t>
            </a:r>
            <a:r>
              <a:rPr sz="2450" dirty="0">
                <a:latin typeface="Verdana"/>
                <a:cs typeface="Verdana"/>
              </a:rPr>
              <a:t>security </a:t>
            </a:r>
            <a:r>
              <a:rPr sz="2450" spc="-5" dirty="0">
                <a:latin typeface="Verdana"/>
                <a:cs typeface="Verdana"/>
              </a:rPr>
              <a:t>architecture. </a:t>
            </a:r>
            <a:r>
              <a:rPr sz="2450" spc="-125" dirty="0">
                <a:latin typeface="Verdana"/>
                <a:cs typeface="Verdana"/>
              </a:rPr>
              <a:t>It </a:t>
            </a:r>
            <a:r>
              <a:rPr sz="2450" spc="45" dirty="0">
                <a:latin typeface="Verdana"/>
                <a:cs typeface="Verdana"/>
              </a:rPr>
              <a:t>helps </a:t>
            </a:r>
            <a:r>
              <a:rPr sz="2450" spc="50" dirty="0">
                <a:latin typeface="Verdana"/>
                <a:cs typeface="Verdana"/>
              </a:rPr>
              <a:t> </a:t>
            </a:r>
            <a:r>
              <a:rPr sz="2450" spc="5" dirty="0">
                <a:latin typeface="Verdana"/>
                <a:cs typeface="Verdana"/>
              </a:rPr>
              <a:t>o</a:t>
            </a:r>
            <a:r>
              <a:rPr sz="2450" spc="-35" dirty="0">
                <a:latin typeface="Verdana"/>
                <a:cs typeface="Verdana"/>
              </a:rPr>
              <a:t>r</a:t>
            </a:r>
            <a:r>
              <a:rPr sz="2450" spc="35" dirty="0">
                <a:latin typeface="Verdana"/>
                <a:cs typeface="Verdana"/>
              </a:rPr>
              <a:t>ganizations</a:t>
            </a:r>
            <a:r>
              <a:rPr sz="2450" spc="-215" dirty="0">
                <a:latin typeface="Verdana"/>
                <a:cs typeface="Verdana"/>
              </a:rPr>
              <a:t> </a:t>
            </a:r>
            <a:r>
              <a:rPr sz="2450" spc="-45" dirty="0">
                <a:latin typeface="Verdana"/>
                <a:cs typeface="Verdana"/>
              </a:rPr>
              <a:t>assess</a:t>
            </a:r>
            <a:r>
              <a:rPr sz="2450" spc="-215" dirty="0">
                <a:latin typeface="Verdana"/>
                <a:cs typeface="Verdana"/>
              </a:rPr>
              <a:t> </a:t>
            </a:r>
            <a:r>
              <a:rPr sz="2450" spc="-75" dirty="0">
                <a:latin typeface="Verdana"/>
                <a:cs typeface="Verdana"/>
              </a:rPr>
              <a:t>r</a:t>
            </a:r>
            <a:r>
              <a:rPr sz="2450" spc="-15" dirty="0">
                <a:latin typeface="Verdana"/>
                <a:cs typeface="Verdana"/>
              </a:rPr>
              <a:t>is</a:t>
            </a:r>
            <a:r>
              <a:rPr sz="2450" spc="-60" dirty="0">
                <a:latin typeface="Verdana"/>
                <a:cs typeface="Verdana"/>
              </a:rPr>
              <a:t>k</a:t>
            </a:r>
            <a:r>
              <a:rPr sz="2450" spc="-70" dirty="0">
                <a:latin typeface="Verdana"/>
                <a:cs typeface="Verdana"/>
              </a:rPr>
              <a:t>s</a:t>
            </a:r>
            <a:r>
              <a:rPr sz="2450" spc="-215" dirty="0">
                <a:latin typeface="Verdana"/>
                <a:cs typeface="Verdana"/>
              </a:rPr>
              <a:t> </a:t>
            </a:r>
            <a:r>
              <a:rPr sz="2450" spc="85" dirty="0">
                <a:latin typeface="Verdana"/>
                <a:cs typeface="Verdana"/>
              </a:rPr>
              <a:t>and</a:t>
            </a:r>
            <a:r>
              <a:rPr sz="2450" spc="-215" dirty="0">
                <a:latin typeface="Verdana"/>
                <a:cs typeface="Verdana"/>
              </a:rPr>
              <a:t> </a:t>
            </a:r>
            <a:r>
              <a:rPr sz="2450" spc="85" dirty="0">
                <a:latin typeface="Verdana"/>
                <a:cs typeface="Verdana"/>
              </a:rPr>
              <a:t>implement  </a:t>
            </a:r>
            <a:r>
              <a:rPr sz="2450" spc="25" dirty="0">
                <a:latin typeface="Verdana"/>
                <a:cs typeface="Verdana"/>
              </a:rPr>
              <a:t>controls </a:t>
            </a:r>
            <a:r>
              <a:rPr sz="2450" spc="45" dirty="0">
                <a:latin typeface="Verdana"/>
                <a:cs typeface="Verdana"/>
              </a:rPr>
              <a:t>that </a:t>
            </a:r>
            <a:r>
              <a:rPr sz="2450" spc="50" dirty="0">
                <a:latin typeface="Verdana"/>
                <a:cs typeface="Verdana"/>
              </a:rPr>
              <a:t>align </a:t>
            </a:r>
            <a:r>
              <a:rPr sz="2450" spc="80" dirty="0">
                <a:latin typeface="Verdana"/>
                <a:cs typeface="Verdana"/>
              </a:rPr>
              <a:t>with </a:t>
            </a:r>
            <a:r>
              <a:rPr sz="2450" spc="25" dirty="0">
                <a:latin typeface="Verdana"/>
                <a:cs typeface="Verdana"/>
              </a:rPr>
              <a:t>their </a:t>
            </a:r>
            <a:r>
              <a:rPr sz="2450" dirty="0">
                <a:latin typeface="Verdana"/>
                <a:cs typeface="Verdana"/>
              </a:rPr>
              <a:t>security </a:t>
            </a:r>
            <a:r>
              <a:rPr sz="2450" spc="5" dirty="0">
                <a:latin typeface="Verdana"/>
                <a:cs typeface="Verdana"/>
              </a:rPr>
              <a:t>objectives </a:t>
            </a:r>
            <a:r>
              <a:rPr sz="2450" spc="-855" dirty="0">
                <a:latin typeface="Verdana"/>
                <a:cs typeface="Verdana"/>
              </a:rPr>
              <a:t> </a:t>
            </a:r>
            <a:r>
              <a:rPr sz="2450" spc="85" dirty="0">
                <a:latin typeface="Verdana"/>
                <a:cs typeface="Verdana"/>
              </a:rPr>
              <a:t>and</a:t>
            </a:r>
            <a:r>
              <a:rPr sz="2450" spc="-215" dirty="0">
                <a:latin typeface="Verdana"/>
                <a:cs typeface="Verdana"/>
              </a:rPr>
              <a:t> </a:t>
            </a:r>
            <a:r>
              <a:rPr sz="2450" spc="90" dirty="0">
                <a:latin typeface="Verdana"/>
                <a:cs typeface="Verdana"/>
              </a:rPr>
              <a:t>c</a:t>
            </a:r>
            <a:r>
              <a:rPr sz="2450" spc="85" dirty="0">
                <a:latin typeface="Verdana"/>
                <a:cs typeface="Verdana"/>
              </a:rPr>
              <a:t>omplian</a:t>
            </a:r>
            <a:r>
              <a:rPr sz="2450" spc="50" dirty="0">
                <a:latin typeface="Verdana"/>
                <a:cs typeface="Verdana"/>
              </a:rPr>
              <a:t>c</a:t>
            </a:r>
            <a:r>
              <a:rPr sz="2450" spc="35" dirty="0">
                <a:latin typeface="Verdana"/>
                <a:cs typeface="Verdana"/>
              </a:rPr>
              <a:t>e</a:t>
            </a:r>
            <a:r>
              <a:rPr sz="2450" spc="-215" dirty="0">
                <a:latin typeface="Verdana"/>
                <a:cs typeface="Verdana"/>
              </a:rPr>
              <a:t> </a:t>
            </a:r>
            <a:r>
              <a:rPr sz="2450" spc="-90" dirty="0">
                <a:latin typeface="Verdana"/>
                <a:cs typeface="Verdana"/>
              </a:rPr>
              <a:t>r</a:t>
            </a:r>
            <a:r>
              <a:rPr sz="2450" spc="50" dirty="0">
                <a:latin typeface="Verdana"/>
                <a:cs typeface="Verdana"/>
              </a:rPr>
              <a:t>equi</a:t>
            </a:r>
            <a:r>
              <a:rPr sz="2450" spc="5" dirty="0">
                <a:latin typeface="Verdana"/>
                <a:cs typeface="Verdana"/>
              </a:rPr>
              <a:t>rements.</a:t>
            </a:r>
            <a:endParaRPr sz="2450" dirty="0">
              <a:latin typeface="Verdana"/>
              <a:cs typeface="Verdan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45550" y="958850"/>
            <a:ext cx="8991600" cy="1131720"/>
          </a:xfrm>
          <a:prstGeom prst="rect">
            <a:avLst/>
          </a:prstGeom>
          <a:solidFill>
            <a:srgbClr val="000000"/>
          </a:solidFill>
        </p:spPr>
        <p:txBody>
          <a:bodyPr vert="horz" wrap="square" lIns="0" tIns="244475" rIns="0" bIns="0" rtlCol="0">
            <a:spAutoFit/>
          </a:bodyPr>
          <a:lstStyle/>
          <a:p>
            <a:pPr marL="222885">
              <a:lnSpc>
                <a:spcPct val="100000"/>
              </a:lnSpc>
              <a:spcBef>
                <a:spcPts val="1925"/>
              </a:spcBef>
            </a:pPr>
            <a:r>
              <a:rPr sz="5750" spc="-15" dirty="0">
                <a:solidFill>
                  <a:srgbClr val="FFFFFF"/>
                </a:solidFill>
              </a:rPr>
              <a:t>Threats</a:t>
            </a:r>
            <a:r>
              <a:rPr sz="5750" dirty="0">
                <a:solidFill>
                  <a:srgbClr val="FFFFFF"/>
                </a:solidFill>
              </a:rPr>
              <a:t> </a:t>
            </a:r>
            <a:r>
              <a:rPr sz="5750" spc="-55" dirty="0">
                <a:solidFill>
                  <a:srgbClr val="FFFFFF"/>
                </a:solidFill>
              </a:rPr>
              <a:t>to</a:t>
            </a:r>
            <a:r>
              <a:rPr sz="5750" spc="5" dirty="0">
                <a:solidFill>
                  <a:srgbClr val="FFFFFF"/>
                </a:solidFill>
              </a:rPr>
              <a:t> </a:t>
            </a:r>
            <a:r>
              <a:rPr sz="5750" spc="-45" dirty="0">
                <a:solidFill>
                  <a:srgbClr val="FFFFFF"/>
                </a:solidFill>
              </a:rPr>
              <a:t>the</a:t>
            </a:r>
            <a:r>
              <a:rPr sz="5750" spc="70" dirty="0">
                <a:solidFill>
                  <a:srgbClr val="FFFFFF"/>
                </a:solidFill>
              </a:rPr>
              <a:t> </a:t>
            </a:r>
            <a:r>
              <a:rPr sz="5750" spc="345" dirty="0">
                <a:solidFill>
                  <a:srgbClr val="FFFFFF"/>
                </a:solidFill>
              </a:rPr>
              <a:t>CIA</a:t>
            </a:r>
            <a:r>
              <a:rPr sz="5750" spc="-60" dirty="0">
                <a:solidFill>
                  <a:srgbClr val="FFFFFF"/>
                </a:solidFill>
              </a:rPr>
              <a:t> </a:t>
            </a:r>
            <a:r>
              <a:rPr sz="5750" spc="30" dirty="0">
                <a:solidFill>
                  <a:srgbClr val="FFFFFF"/>
                </a:solidFill>
              </a:rPr>
              <a:t>Triad</a:t>
            </a:r>
            <a:endParaRPr sz="5750" dirty="0"/>
          </a:p>
        </p:txBody>
      </p:sp>
      <p:sp>
        <p:nvSpPr>
          <p:cNvPr id="9" name="object 9"/>
          <p:cNvSpPr txBox="1"/>
          <p:nvPr/>
        </p:nvSpPr>
        <p:spPr>
          <a:xfrm>
            <a:off x="9683750" y="2802792"/>
            <a:ext cx="6127994" cy="2678810"/>
          </a:xfrm>
          <a:prstGeom prst="rect">
            <a:avLst/>
          </a:prstGeom>
        </p:spPr>
        <p:txBody>
          <a:bodyPr vert="horz" wrap="square" lIns="0" tIns="9525" rIns="0" bIns="0" rtlCol="0">
            <a:spAutoFit/>
          </a:bodyPr>
          <a:lstStyle/>
          <a:p>
            <a:pPr marL="12065" marR="5080" algn="just">
              <a:lnSpc>
                <a:spcPct val="118000"/>
              </a:lnSpc>
              <a:spcBef>
                <a:spcPts val="75"/>
              </a:spcBef>
            </a:pPr>
            <a:r>
              <a:rPr sz="2450" spc="-90" dirty="0">
                <a:latin typeface="Verdana"/>
                <a:cs typeface="Verdana"/>
              </a:rPr>
              <a:t>V</a:t>
            </a:r>
            <a:r>
              <a:rPr sz="2450" spc="-40" dirty="0">
                <a:latin typeface="Verdana"/>
                <a:cs typeface="Verdana"/>
              </a:rPr>
              <a:t>a</a:t>
            </a:r>
            <a:r>
              <a:rPr sz="2450" spc="-50" dirty="0">
                <a:latin typeface="Verdana"/>
                <a:cs typeface="Verdana"/>
              </a:rPr>
              <a:t>r</a:t>
            </a:r>
            <a:r>
              <a:rPr sz="2450" spc="25" dirty="0">
                <a:latin typeface="Verdana"/>
                <a:cs typeface="Verdana"/>
              </a:rPr>
              <a:t>ious</a:t>
            </a:r>
            <a:r>
              <a:rPr sz="2450" spc="-215" dirty="0">
                <a:latin typeface="Verdana"/>
                <a:cs typeface="Verdana"/>
              </a:rPr>
              <a:t> </a:t>
            </a:r>
            <a:r>
              <a:rPr sz="2450" spc="35" dirty="0">
                <a:latin typeface="Verdana"/>
                <a:cs typeface="Verdana"/>
              </a:rPr>
              <a:t>th</a:t>
            </a:r>
            <a:r>
              <a:rPr sz="2450" spc="-5" dirty="0">
                <a:latin typeface="Verdana"/>
                <a:cs typeface="Verdana"/>
              </a:rPr>
              <a:t>re</a:t>
            </a:r>
            <a:r>
              <a:rPr sz="2450" spc="-15" dirty="0">
                <a:latin typeface="Verdana"/>
                <a:cs typeface="Verdana"/>
              </a:rPr>
              <a:t>ats</a:t>
            </a:r>
            <a:r>
              <a:rPr sz="2450" spc="-215" dirty="0">
                <a:latin typeface="Verdana"/>
                <a:cs typeface="Verdana"/>
              </a:rPr>
              <a:t> </a:t>
            </a:r>
            <a:r>
              <a:rPr sz="2450" spc="75" dirty="0">
                <a:latin typeface="Verdana"/>
                <a:cs typeface="Verdana"/>
              </a:rPr>
              <a:t>can</a:t>
            </a:r>
            <a:r>
              <a:rPr sz="2450" spc="-215" dirty="0">
                <a:latin typeface="Verdana"/>
                <a:cs typeface="Verdana"/>
              </a:rPr>
              <a:t> </a:t>
            </a:r>
            <a:r>
              <a:rPr sz="2450" spc="20" dirty="0">
                <a:latin typeface="Verdana"/>
                <a:cs typeface="Verdana"/>
              </a:rPr>
              <a:t>jeo</a:t>
            </a:r>
            <a:r>
              <a:rPr sz="2450" spc="10" dirty="0">
                <a:latin typeface="Verdana"/>
                <a:cs typeface="Verdana"/>
              </a:rPr>
              <a:t>p</a:t>
            </a:r>
            <a:r>
              <a:rPr sz="2450" spc="-40" dirty="0">
                <a:latin typeface="Verdana"/>
                <a:cs typeface="Verdana"/>
              </a:rPr>
              <a:t>a</a:t>
            </a:r>
            <a:r>
              <a:rPr sz="2450" spc="-65" dirty="0">
                <a:latin typeface="Verdana"/>
                <a:cs typeface="Verdana"/>
              </a:rPr>
              <a:t>r</a:t>
            </a:r>
            <a:r>
              <a:rPr sz="2450" spc="35" dirty="0">
                <a:latin typeface="Verdana"/>
                <a:cs typeface="Verdana"/>
              </a:rPr>
              <a:t>di</a:t>
            </a:r>
            <a:r>
              <a:rPr sz="2450" spc="20" dirty="0">
                <a:latin typeface="Verdana"/>
                <a:cs typeface="Verdana"/>
              </a:rPr>
              <a:t>z</a:t>
            </a:r>
            <a:r>
              <a:rPr sz="2450" spc="35" dirty="0">
                <a:latin typeface="Verdana"/>
                <a:cs typeface="Verdana"/>
              </a:rPr>
              <a:t>e</a:t>
            </a:r>
            <a:r>
              <a:rPr sz="2450" spc="-215" dirty="0">
                <a:latin typeface="Verdana"/>
                <a:cs typeface="Verdana"/>
              </a:rPr>
              <a:t> </a:t>
            </a:r>
            <a:r>
              <a:rPr sz="2450" spc="65" dirty="0">
                <a:latin typeface="Verdana"/>
                <a:cs typeface="Verdana"/>
              </a:rPr>
              <a:t>the</a:t>
            </a:r>
            <a:r>
              <a:rPr sz="2450" spc="-215" dirty="0">
                <a:latin typeface="Verdana"/>
                <a:cs typeface="Verdana"/>
              </a:rPr>
              <a:t> </a:t>
            </a:r>
            <a:r>
              <a:rPr sz="2450" spc="-40" dirty="0">
                <a:latin typeface="Verdana"/>
                <a:cs typeface="Verdana"/>
              </a:rPr>
              <a:t>CIA</a:t>
            </a:r>
            <a:r>
              <a:rPr sz="2450" spc="-215" dirty="0">
                <a:latin typeface="Verdana"/>
                <a:cs typeface="Verdana"/>
              </a:rPr>
              <a:t> </a:t>
            </a:r>
            <a:r>
              <a:rPr sz="2450" spc="-125" dirty="0">
                <a:latin typeface="Verdana"/>
                <a:cs typeface="Verdana"/>
              </a:rPr>
              <a:t>T</a:t>
            </a:r>
            <a:r>
              <a:rPr sz="2450" spc="-75" dirty="0">
                <a:latin typeface="Verdana"/>
                <a:cs typeface="Verdana"/>
              </a:rPr>
              <a:t>r</a:t>
            </a:r>
            <a:r>
              <a:rPr sz="2450" spc="35" dirty="0">
                <a:latin typeface="Verdana"/>
                <a:cs typeface="Verdana"/>
              </a:rPr>
              <a:t>ia</a:t>
            </a:r>
            <a:r>
              <a:rPr sz="2450" spc="50" dirty="0">
                <a:latin typeface="Verdana"/>
                <a:cs typeface="Verdana"/>
              </a:rPr>
              <a:t>d</a:t>
            </a:r>
            <a:r>
              <a:rPr sz="2450" spc="-360" dirty="0">
                <a:latin typeface="Verdana"/>
                <a:cs typeface="Verdana"/>
              </a:rPr>
              <a:t>.  </a:t>
            </a:r>
            <a:r>
              <a:rPr sz="2450" spc="5" dirty="0">
                <a:latin typeface="Verdana"/>
                <a:cs typeface="Verdana"/>
              </a:rPr>
              <a:t>These</a:t>
            </a:r>
            <a:r>
              <a:rPr sz="2450" spc="-215" dirty="0">
                <a:latin typeface="Verdana"/>
                <a:cs typeface="Verdana"/>
              </a:rPr>
              <a:t> </a:t>
            </a:r>
            <a:r>
              <a:rPr sz="2450" spc="70" dirty="0">
                <a:latin typeface="Verdana"/>
                <a:cs typeface="Verdana"/>
              </a:rPr>
              <a:t>in</a:t>
            </a:r>
            <a:r>
              <a:rPr sz="2450" spc="65" dirty="0">
                <a:latin typeface="Verdana"/>
                <a:cs typeface="Verdana"/>
              </a:rPr>
              <a:t>c</a:t>
            </a:r>
            <a:r>
              <a:rPr sz="2450" spc="70" dirty="0">
                <a:latin typeface="Verdana"/>
                <a:cs typeface="Verdana"/>
              </a:rPr>
              <a:t>lude</a:t>
            </a:r>
            <a:r>
              <a:rPr sz="2450" spc="-215" dirty="0">
                <a:latin typeface="Verdana"/>
                <a:cs typeface="Verdana"/>
              </a:rPr>
              <a:t> </a:t>
            </a:r>
            <a:r>
              <a:rPr sz="2450" spc="90" dirty="0">
                <a:latin typeface="Verdana"/>
                <a:cs typeface="Verdana"/>
              </a:rPr>
              <a:t>mal</a:t>
            </a:r>
            <a:r>
              <a:rPr sz="2450" spc="80" dirty="0">
                <a:latin typeface="Verdana"/>
                <a:cs typeface="Verdana"/>
              </a:rPr>
              <a:t>w</a:t>
            </a:r>
            <a:r>
              <a:rPr sz="2450" spc="-40" dirty="0">
                <a:latin typeface="Verdana"/>
                <a:cs typeface="Verdana"/>
              </a:rPr>
              <a:t>a</a:t>
            </a:r>
            <a:r>
              <a:rPr sz="2450" spc="-65" dirty="0">
                <a:latin typeface="Verdana"/>
                <a:cs typeface="Verdana"/>
              </a:rPr>
              <a:t>r</a:t>
            </a:r>
            <a:r>
              <a:rPr sz="2450" spc="35" dirty="0">
                <a:latin typeface="Verdana"/>
                <a:cs typeface="Verdana"/>
              </a:rPr>
              <a:t>e</a:t>
            </a:r>
            <a:r>
              <a:rPr sz="2450" spc="-370" dirty="0">
                <a:latin typeface="Verdana"/>
                <a:cs typeface="Verdana"/>
              </a:rPr>
              <a:t>,</a:t>
            </a:r>
            <a:r>
              <a:rPr sz="2450" spc="-215" dirty="0">
                <a:latin typeface="Verdana"/>
                <a:cs typeface="Verdana"/>
              </a:rPr>
              <a:t> </a:t>
            </a:r>
            <a:r>
              <a:rPr sz="2450" spc="75" dirty="0">
                <a:latin typeface="Verdana"/>
                <a:cs typeface="Verdana"/>
              </a:rPr>
              <a:t>phishing</a:t>
            </a:r>
            <a:r>
              <a:rPr sz="2450" spc="-370" dirty="0">
                <a:latin typeface="Verdana"/>
                <a:cs typeface="Verdana"/>
              </a:rPr>
              <a:t>,</a:t>
            </a:r>
            <a:r>
              <a:rPr sz="2450" spc="-215" dirty="0">
                <a:latin typeface="Verdana"/>
                <a:cs typeface="Verdana"/>
              </a:rPr>
              <a:t> </a:t>
            </a:r>
            <a:r>
              <a:rPr sz="2450" spc="85" dirty="0">
                <a:latin typeface="Verdana"/>
                <a:cs typeface="Verdana"/>
              </a:rPr>
              <a:t>and</a:t>
            </a:r>
            <a:r>
              <a:rPr sz="2450" spc="-215" dirty="0">
                <a:latin typeface="Verdana"/>
                <a:cs typeface="Verdana"/>
              </a:rPr>
              <a:t> </a:t>
            </a:r>
            <a:r>
              <a:rPr sz="2450" spc="20" dirty="0">
                <a:latin typeface="Verdana"/>
                <a:cs typeface="Verdana"/>
              </a:rPr>
              <a:t>insider  </a:t>
            </a:r>
            <a:r>
              <a:rPr sz="2450" spc="-40" dirty="0">
                <a:latin typeface="Verdana"/>
                <a:cs typeface="Verdana"/>
              </a:rPr>
              <a:t>attacks.</a:t>
            </a:r>
            <a:r>
              <a:rPr sz="2450" spc="-215" dirty="0">
                <a:latin typeface="Verdana"/>
                <a:cs typeface="Verdana"/>
              </a:rPr>
              <a:t> </a:t>
            </a:r>
            <a:r>
              <a:rPr sz="2450" spc="70" dirty="0">
                <a:latin typeface="Verdana"/>
                <a:cs typeface="Verdana"/>
              </a:rPr>
              <a:t>Understanding</a:t>
            </a:r>
            <a:r>
              <a:rPr sz="2450" spc="-215" dirty="0">
                <a:latin typeface="Verdana"/>
                <a:cs typeface="Verdana"/>
              </a:rPr>
              <a:t> </a:t>
            </a:r>
            <a:r>
              <a:rPr sz="2450" spc="30" dirty="0">
                <a:latin typeface="Verdana"/>
                <a:cs typeface="Verdana"/>
              </a:rPr>
              <a:t>these</a:t>
            </a:r>
            <a:r>
              <a:rPr sz="2450" spc="-215" dirty="0">
                <a:latin typeface="Verdana"/>
                <a:cs typeface="Verdana"/>
              </a:rPr>
              <a:t> </a:t>
            </a:r>
            <a:r>
              <a:rPr sz="2450" dirty="0">
                <a:latin typeface="Verdana"/>
                <a:cs typeface="Verdana"/>
              </a:rPr>
              <a:t>threats</a:t>
            </a:r>
            <a:r>
              <a:rPr sz="2450" spc="-215" dirty="0">
                <a:latin typeface="Verdana"/>
                <a:cs typeface="Verdana"/>
              </a:rPr>
              <a:t> </a:t>
            </a:r>
            <a:r>
              <a:rPr sz="2450" spc="-40" dirty="0">
                <a:latin typeface="Verdana"/>
                <a:cs typeface="Verdana"/>
              </a:rPr>
              <a:t>is</a:t>
            </a:r>
            <a:r>
              <a:rPr sz="2450" spc="-215" dirty="0">
                <a:latin typeface="Verdana"/>
                <a:cs typeface="Verdana"/>
              </a:rPr>
              <a:t> </a:t>
            </a:r>
            <a:r>
              <a:rPr sz="2450" spc="5" dirty="0">
                <a:latin typeface="Verdana"/>
                <a:cs typeface="Verdana"/>
              </a:rPr>
              <a:t>essential </a:t>
            </a:r>
            <a:r>
              <a:rPr sz="2450" spc="-844" dirty="0">
                <a:latin typeface="Verdana"/>
                <a:cs typeface="Verdana"/>
              </a:rPr>
              <a:t> </a:t>
            </a:r>
            <a:r>
              <a:rPr sz="2450" spc="-15" dirty="0">
                <a:latin typeface="Verdana"/>
                <a:cs typeface="Verdana"/>
              </a:rPr>
              <a:t>for </a:t>
            </a:r>
            <a:r>
              <a:rPr sz="2450" spc="50" dirty="0">
                <a:latin typeface="Verdana"/>
                <a:cs typeface="Verdana"/>
              </a:rPr>
              <a:t>developing </a:t>
            </a:r>
            <a:r>
              <a:rPr sz="2450" spc="5" dirty="0">
                <a:latin typeface="Verdana"/>
                <a:cs typeface="Verdana"/>
              </a:rPr>
              <a:t>effective </a:t>
            </a:r>
            <a:r>
              <a:rPr sz="2450" dirty="0">
                <a:latin typeface="Verdana"/>
                <a:cs typeface="Verdana"/>
              </a:rPr>
              <a:t>security </a:t>
            </a:r>
            <a:r>
              <a:rPr sz="2450" spc="-10" dirty="0">
                <a:latin typeface="Verdana"/>
                <a:cs typeface="Verdana"/>
              </a:rPr>
              <a:t>strategies </a:t>
            </a:r>
            <a:r>
              <a:rPr sz="2450" spc="85" dirty="0">
                <a:latin typeface="Verdana"/>
                <a:cs typeface="Verdana"/>
              </a:rPr>
              <a:t>and </a:t>
            </a:r>
            <a:r>
              <a:rPr sz="2450" spc="90" dirty="0">
                <a:latin typeface="Verdana"/>
                <a:cs typeface="Verdana"/>
              </a:rPr>
              <a:t> </a:t>
            </a:r>
            <a:r>
              <a:rPr sz="2450" spc="-20" dirty="0">
                <a:latin typeface="Verdana"/>
                <a:cs typeface="Verdana"/>
              </a:rPr>
              <a:t>defenses.</a:t>
            </a:r>
            <a:endParaRPr sz="2450" dirty="0">
              <a:latin typeface="Verdana"/>
              <a:cs typeface="Verdana"/>
            </a:endParaRPr>
          </a:p>
        </p:txBody>
      </p:sp>
      <p:pic>
        <p:nvPicPr>
          <p:cNvPr id="2050" name="Picture 2" descr="ciberataques más frecuentes - virus en sitios web - qué hacer si mi sitio web tiene vir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50" y="2711450"/>
            <a:ext cx="8387862" cy="55919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34998" y="1142997"/>
            <a:ext cx="6467474" cy="8001000"/>
          </a:xfrm>
          <a:prstGeom prst="rect">
            <a:avLst/>
          </a:prstGeom>
        </p:spPr>
      </p:pic>
      <p:sp>
        <p:nvSpPr>
          <p:cNvPr id="9" name="object 9"/>
          <p:cNvSpPr txBox="1">
            <a:spLocks noGrp="1"/>
          </p:cNvSpPr>
          <p:nvPr>
            <p:ph type="title"/>
          </p:nvPr>
        </p:nvSpPr>
        <p:spPr>
          <a:xfrm>
            <a:off x="768350" y="577850"/>
            <a:ext cx="16779417" cy="3248325"/>
          </a:xfrm>
          <a:prstGeom prst="rect">
            <a:avLst/>
          </a:prstGeom>
        </p:spPr>
        <p:txBody>
          <a:bodyPr vert="horz" wrap="square" lIns="0" tIns="7620" rIns="0" bIns="0" rtlCol="0">
            <a:spAutoFit/>
          </a:bodyPr>
          <a:lstStyle/>
          <a:p>
            <a:pPr marL="8852535" marR="952500" algn="l">
              <a:lnSpc>
                <a:spcPct val="101299"/>
              </a:lnSpc>
              <a:spcBef>
                <a:spcPts val="60"/>
              </a:spcBef>
            </a:pPr>
            <a:r>
              <a:rPr spc="-5" dirty="0"/>
              <a:t>Best</a:t>
            </a:r>
            <a:r>
              <a:rPr dirty="0"/>
              <a:t> </a:t>
            </a:r>
            <a:r>
              <a:rPr spc="25" dirty="0"/>
              <a:t>Practices</a:t>
            </a:r>
            <a:r>
              <a:rPr spc="35" dirty="0"/>
              <a:t> </a:t>
            </a:r>
            <a:r>
              <a:rPr spc="20" dirty="0"/>
              <a:t>for</a:t>
            </a:r>
            <a:r>
              <a:rPr spc="-55" dirty="0"/>
              <a:t> </a:t>
            </a:r>
            <a:r>
              <a:rPr spc="240" dirty="0"/>
              <a:t>CIA </a:t>
            </a:r>
            <a:r>
              <a:rPr spc="-850" dirty="0"/>
              <a:t> </a:t>
            </a:r>
            <a:r>
              <a:rPr dirty="0"/>
              <a:t>Implementation</a:t>
            </a:r>
          </a:p>
          <a:p>
            <a:pPr marL="8852535" marR="5080" algn="just">
              <a:lnSpc>
                <a:spcPct val="102000"/>
              </a:lnSpc>
              <a:spcBef>
                <a:spcPts val="670"/>
              </a:spcBef>
            </a:pPr>
            <a:r>
              <a:rPr sz="2450" b="0" spc="-229" dirty="0">
                <a:latin typeface="Verdana"/>
                <a:cs typeface="Verdana"/>
              </a:rPr>
              <a:t>T</a:t>
            </a:r>
            <a:r>
              <a:rPr sz="2450" b="0" spc="60" dirty="0">
                <a:latin typeface="Verdana"/>
                <a:cs typeface="Verdana"/>
              </a:rPr>
              <a:t>o</a:t>
            </a:r>
            <a:r>
              <a:rPr sz="2450" b="0" spc="-215" dirty="0">
                <a:latin typeface="Verdana"/>
                <a:cs typeface="Verdana"/>
              </a:rPr>
              <a:t> </a:t>
            </a:r>
            <a:r>
              <a:rPr sz="2450" b="0" spc="5" dirty="0">
                <a:latin typeface="Verdana"/>
                <a:cs typeface="Verdana"/>
              </a:rPr>
              <a:t>ef</a:t>
            </a:r>
            <a:r>
              <a:rPr sz="2450" b="0" spc="-50" dirty="0">
                <a:latin typeface="Verdana"/>
                <a:cs typeface="Verdana"/>
              </a:rPr>
              <a:t>f</a:t>
            </a:r>
            <a:r>
              <a:rPr sz="2450" b="0" spc="80" dirty="0">
                <a:latin typeface="Verdana"/>
                <a:cs typeface="Verdana"/>
              </a:rPr>
              <a:t>ec</a:t>
            </a:r>
            <a:r>
              <a:rPr sz="2450" b="0" spc="-20" dirty="0">
                <a:latin typeface="Verdana"/>
                <a:cs typeface="Verdana"/>
              </a:rPr>
              <a:t>ti</a:t>
            </a:r>
            <a:r>
              <a:rPr sz="2450" b="0" spc="-80" dirty="0">
                <a:latin typeface="Verdana"/>
                <a:cs typeface="Verdana"/>
              </a:rPr>
              <a:t>v</a:t>
            </a:r>
            <a:r>
              <a:rPr sz="2450" b="0" spc="-30" dirty="0">
                <a:latin typeface="Verdana"/>
                <a:cs typeface="Verdana"/>
              </a:rPr>
              <a:t>ely</a:t>
            </a:r>
            <a:r>
              <a:rPr sz="2450" b="0" spc="-215" dirty="0">
                <a:latin typeface="Verdana"/>
                <a:cs typeface="Verdana"/>
              </a:rPr>
              <a:t> </a:t>
            </a:r>
            <a:r>
              <a:rPr sz="2450" b="0" spc="95" dirty="0">
                <a:latin typeface="Verdana"/>
                <a:cs typeface="Verdana"/>
              </a:rPr>
              <a:t>implement</a:t>
            </a:r>
            <a:r>
              <a:rPr sz="2450" b="0" spc="-215" dirty="0">
                <a:latin typeface="Verdana"/>
                <a:cs typeface="Verdana"/>
              </a:rPr>
              <a:t> </a:t>
            </a:r>
            <a:r>
              <a:rPr sz="2450" b="0" spc="65" dirty="0">
                <a:latin typeface="Verdana"/>
                <a:cs typeface="Verdana"/>
              </a:rPr>
              <a:t>the</a:t>
            </a:r>
            <a:r>
              <a:rPr sz="2450" b="0" spc="-215" dirty="0">
                <a:latin typeface="Verdana"/>
                <a:cs typeface="Verdana"/>
              </a:rPr>
              <a:t> </a:t>
            </a:r>
            <a:r>
              <a:rPr sz="2450" b="0" spc="-35" dirty="0">
                <a:latin typeface="Verdana"/>
                <a:cs typeface="Verdana"/>
              </a:rPr>
              <a:t>CIA  </a:t>
            </a:r>
            <a:r>
              <a:rPr sz="2450" b="0" spc="-75" dirty="0">
                <a:latin typeface="Verdana"/>
                <a:cs typeface="Verdana"/>
              </a:rPr>
              <a:t>Triad,</a:t>
            </a:r>
            <a:r>
              <a:rPr lang="en-US" sz="2450" b="0" spc="-75" dirty="0">
                <a:latin typeface="Verdana"/>
                <a:cs typeface="Verdana"/>
              </a:rPr>
              <a:t> </a:t>
            </a:r>
            <a:r>
              <a:rPr sz="2450" b="0" spc="25" dirty="0">
                <a:latin typeface="Verdana"/>
                <a:cs typeface="Verdana"/>
              </a:rPr>
              <a:t>organizations</a:t>
            </a:r>
            <a:r>
              <a:rPr sz="2450" b="0" spc="-210" dirty="0">
                <a:latin typeface="Verdana"/>
                <a:cs typeface="Verdana"/>
              </a:rPr>
              <a:t> </a:t>
            </a:r>
            <a:r>
              <a:rPr sz="2450" b="0" spc="60" dirty="0">
                <a:latin typeface="Verdana"/>
                <a:cs typeface="Verdana"/>
              </a:rPr>
              <a:t>should</a:t>
            </a:r>
            <a:r>
              <a:rPr sz="2450" b="0" spc="-210" dirty="0">
                <a:latin typeface="Verdana"/>
                <a:cs typeface="Verdana"/>
              </a:rPr>
              <a:t> </a:t>
            </a:r>
            <a:r>
              <a:rPr sz="2450" b="0" spc="75" dirty="0">
                <a:latin typeface="Verdana"/>
                <a:cs typeface="Verdana"/>
              </a:rPr>
              <a:t>adopt</a:t>
            </a:r>
            <a:r>
              <a:rPr sz="2450" b="0" spc="-210" dirty="0">
                <a:latin typeface="Verdana"/>
                <a:cs typeface="Verdana"/>
              </a:rPr>
              <a:t> </a:t>
            </a:r>
            <a:r>
              <a:rPr sz="2450" b="0" spc="35" dirty="0">
                <a:latin typeface="Verdana"/>
                <a:cs typeface="Verdana"/>
              </a:rPr>
              <a:t>best </a:t>
            </a:r>
            <a:r>
              <a:rPr sz="2450" b="0" spc="-844" dirty="0">
                <a:latin typeface="Verdana"/>
                <a:cs typeface="Verdana"/>
              </a:rPr>
              <a:t> </a:t>
            </a:r>
            <a:r>
              <a:rPr sz="2450" b="0" spc="150" dirty="0">
                <a:latin typeface="Verdana"/>
                <a:cs typeface="Verdana"/>
              </a:rPr>
              <a:t>p</a:t>
            </a:r>
            <a:r>
              <a:rPr sz="2450" b="0" spc="-175" dirty="0">
                <a:latin typeface="Verdana"/>
                <a:cs typeface="Verdana"/>
              </a:rPr>
              <a:t>r</a:t>
            </a:r>
            <a:r>
              <a:rPr sz="2450" b="0" spc="55" dirty="0">
                <a:latin typeface="Verdana"/>
                <a:cs typeface="Verdana"/>
              </a:rPr>
              <a:t>ac</a:t>
            </a:r>
            <a:r>
              <a:rPr sz="2450" b="0" spc="40" dirty="0">
                <a:latin typeface="Verdana"/>
                <a:cs typeface="Verdana"/>
              </a:rPr>
              <a:t>tic</a:t>
            </a:r>
            <a:r>
              <a:rPr sz="2450" b="0" spc="-20" dirty="0">
                <a:latin typeface="Verdana"/>
                <a:cs typeface="Verdana"/>
              </a:rPr>
              <a:t>es</a:t>
            </a:r>
            <a:r>
              <a:rPr sz="2450" b="0" spc="-215" dirty="0">
                <a:latin typeface="Verdana"/>
                <a:cs typeface="Verdana"/>
              </a:rPr>
              <a:t> </a:t>
            </a:r>
            <a:r>
              <a:rPr sz="2450" b="0" spc="55" dirty="0">
                <a:latin typeface="Verdana"/>
                <a:cs typeface="Verdana"/>
              </a:rPr>
              <a:t>su</a:t>
            </a:r>
            <a:r>
              <a:rPr sz="2450" b="0" spc="30" dirty="0">
                <a:latin typeface="Verdana"/>
                <a:cs typeface="Verdana"/>
              </a:rPr>
              <a:t>c</a:t>
            </a:r>
            <a:r>
              <a:rPr sz="2450" b="0" spc="120" dirty="0">
                <a:latin typeface="Verdana"/>
                <a:cs typeface="Verdana"/>
              </a:rPr>
              <a:t>h</a:t>
            </a:r>
            <a:r>
              <a:rPr sz="2450" b="0" spc="-215" dirty="0">
                <a:latin typeface="Verdana"/>
                <a:cs typeface="Verdana"/>
              </a:rPr>
              <a:t> </a:t>
            </a:r>
            <a:r>
              <a:rPr sz="2450" b="0" spc="-40" dirty="0">
                <a:latin typeface="Verdana"/>
                <a:cs typeface="Verdana"/>
              </a:rPr>
              <a:t>as</a:t>
            </a:r>
            <a:r>
              <a:rPr sz="2450" b="0" spc="-215" dirty="0">
                <a:latin typeface="Verdana"/>
                <a:cs typeface="Verdana"/>
              </a:rPr>
              <a:t> </a:t>
            </a:r>
            <a:r>
              <a:rPr sz="2450" b="0" spc="-90" dirty="0">
                <a:latin typeface="Verdana"/>
                <a:cs typeface="Verdana"/>
              </a:rPr>
              <a:t>r</a:t>
            </a:r>
            <a:r>
              <a:rPr sz="2450" b="0" spc="40" dirty="0">
                <a:latin typeface="Verdana"/>
                <a:cs typeface="Verdana"/>
              </a:rPr>
              <a:t>egular</a:t>
            </a:r>
            <a:r>
              <a:rPr sz="2450" b="0" spc="-215" dirty="0">
                <a:latin typeface="Verdana"/>
                <a:cs typeface="Verdana"/>
              </a:rPr>
              <a:t> </a:t>
            </a:r>
            <a:r>
              <a:rPr sz="2450" b="0" spc="30" dirty="0">
                <a:latin typeface="Verdana"/>
                <a:cs typeface="Verdana"/>
              </a:rPr>
              <a:t>secu</a:t>
            </a:r>
            <a:r>
              <a:rPr sz="2450" b="0" dirty="0">
                <a:latin typeface="Verdana"/>
                <a:cs typeface="Verdana"/>
              </a:rPr>
              <a:t>r</a:t>
            </a:r>
            <a:r>
              <a:rPr sz="2450" b="0" spc="10" dirty="0">
                <a:latin typeface="Verdana"/>
                <a:cs typeface="Verdana"/>
              </a:rPr>
              <a:t>i</a:t>
            </a:r>
            <a:r>
              <a:rPr sz="2450" b="0" spc="-10" dirty="0">
                <a:latin typeface="Verdana"/>
                <a:cs typeface="Verdana"/>
              </a:rPr>
              <a:t>t</a:t>
            </a:r>
            <a:r>
              <a:rPr sz="2450" b="0" spc="-80" dirty="0">
                <a:latin typeface="Verdana"/>
                <a:cs typeface="Verdana"/>
              </a:rPr>
              <a:t>y  </a:t>
            </a:r>
            <a:r>
              <a:rPr sz="2450" b="0" spc="35" dirty="0">
                <a:latin typeface="Verdana"/>
                <a:cs typeface="Verdana"/>
              </a:rPr>
              <a:t>audits</a:t>
            </a:r>
            <a:r>
              <a:rPr sz="2450" b="0" spc="-370" dirty="0">
                <a:latin typeface="Verdana"/>
                <a:cs typeface="Verdana"/>
              </a:rPr>
              <a:t>,</a:t>
            </a:r>
            <a:r>
              <a:rPr sz="2450" b="0" spc="-215" dirty="0">
                <a:latin typeface="Verdana"/>
                <a:cs typeface="Verdana"/>
              </a:rPr>
              <a:t> </a:t>
            </a:r>
            <a:r>
              <a:rPr sz="2450" b="0" spc="95" dirty="0">
                <a:latin typeface="Verdana"/>
                <a:cs typeface="Verdana"/>
              </a:rPr>
              <a:t>empl</a:t>
            </a:r>
            <a:r>
              <a:rPr sz="2450" b="0" spc="55" dirty="0">
                <a:latin typeface="Verdana"/>
                <a:cs typeface="Verdana"/>
              </a:rPr>
              <a:t>o</a:t>
            </a:r>
            <a:r>
              <a:rPr sz="2450" b="0" spc="-150" dirty="0">
                <a:latin typeface="Verdana"/>
                <a:cs typeface="Verdana"/>
              </a:rPr>
              <a:t>y</a:t>
            </a:r>
            <a:r>
              <a:rPr sz="2450" b="0" spc="35" dirty="0">
                <a:latin typeface="Verdana"/>
                <a:cs typeface="Verdana"/>
              </a:rPr>
              <a:t>ee</a:t>
            </a:r>
            <a:r>
              <a:rPr sz="2450" b="0" spc="-215" dirty="0">
                <a:latin typeface="Verdana"/>
                <a:cs typeface="Verdana"/>
              </a:rPr>
              <a:t> </a:t>
            </a:r>
            <a:r>
              <a:rPr sz="2450" b="0" spc="35" dirty="0">
                <a:latin typeface="Verdana"/>
                <a:cs typeface="Verdana"/>
              </a:rPr>
              <a:t>t</a:t>
            </a:r>
            <a:r>
              <a:rPr sz="2450" b="0" spc="-175" dirty="0">
                <a:latin typeface="Verdana"/>
                <a:cs typeface="Verdana"/>
              </a:rPr>
              <a:t>r</a:t>
            </a:r>
            <a:r>
              <a:rPr sz="2450" b="0" spc="65" dirty="0">
                <a:latin typeface="Verdana"/>
                <a:cs typeface="Verdana"/>
              </a:rPr>
              <a:t>aining</a:t>
            </a:r>
            <a:r>
              <a:rPr sz="2450" b="0" spc="-370" dirty="0">
                <a:latin typeface="Verdana"/>
                <a:cs typeface="Verdana"/>
              </a:rPr>
              <a:t>,</a:t>
            </a:r>
            <a:r>
              <a:rPr sz="2450" b="0" spc="-215" dirty="0">
                <a:latin typeface="Verdana"/>
                <a:cs typeface="Verdana"/>
              </a:rPr>
              <a:t> </a:t>
            </a:r>
            <a:r>
              <a:rPr sz="2450" b="0" spc="85" dirty="0">
                <a:latin typeface="Verdana"/>
                <a:cs typeface="Verdana"/>
              </a:rPr>
              <a:t>and</a:t>
            </a:r>
            <a:r>
              <a:rPr sz="2450" b="0" spc="-215" dirty="0">
                <a:latin typeface="Verdana"/>
                <a:cs typeface="Verdana"/>
              </a:rPr>
              <a:t> </a:t>
            </a:r>
            <a:r>
              <a:rPr sz="2450" b="0" spc="-90" dirty="0">
                <a:latin typeface="Verdana"/>
                <a:cs typeface="Verdana"/>
              </a:rPr>
              <a:t>r</a:t>
            </a:r>
            <a:r>
              <a:rPr sz="2450" b="0" spc="50" dirty="0">
                <a:latin typeface="Verdana"/>
                <a:cs typeface="Verdana"/>
              </a:rPr>
              <a:t>obust  </a:t>
            </a:r>
            <a:r>
              <a:rPr sz="2450" b="0" spc="70" dirty="0">
                <a:latin typeface="Verdana"/>
                <a:cs typeface="Verdana"/>
              </a:rPr>
              <a:t>in</a:t>
            </a:r>
            <a:r>
              <a:rPr sz="2450" b="0" spc="65" dirty="0">
                <a:latin typeface="Verdana"/>
                <a:cs typeface="Verdana"/>
              </a:rPr>
              <a:t>cident</a:t>
            </a:r>
            <a:r>
              <a:rPr sz="2450" b="0" spc="-215" dirty="0">
                <a:latin typeface="Verdana"/>
                <a:cs typeface="Verdana"/>
              </a:rPr>
              <a:t> </a:t>
            </a:r>
            <a:r>
              <a:rPr sz="2450" b="0" spc="-90" dirty="0">
                <a:latin typeface="Verdana"/>
                <a:cs typeface="Verdana"/>
              </a:rPr>
              <a:t>r</a:t>
            </a:r>
            <a:r>
              <a:rPr sz="2450" b="0" spc="35" dirty="0">
                <a:latin typeface="Verdana"/>
                <a:cs typeface="Verdana"/>
              </a:rPr>
              <a:t>esponse</a:t>
            </a:r>
            <a:r>
              <a:rPr sz="2450" b="0" spc="-215" dirty="0">
                <a:latin typeface="Verdana"/>
                <a:cs typeface="Verdana"/>
              </a:rPr>
              <a:t> </a:t>
            </a:r>
            <a:r>
              <a:rPr sz="2450" b="0" spc="35" dirty="0">
                <a:latin typeface="Verdana"/>
                <a:cs typeface="Verdana"/>
              </a:rPr>
              <a:t>plans</a:t>
            </a:r>
            <a:r>
              <a:rPr sz="2450" b="0" spc="-215" dirty="0">
                <a:latin typeface="Verdana"/>
                <a:cs typeface="Verdana"/>
              </a:rPr>
              <a:t> </a:t>
            </a:r>
            <a:r>
              <a:rPr sz="2450" b="0" spc="-15" dirty="0">
                <a:latin typeface="Verdana"/>
                <a:cs typeface="Verdana"/>
              </a:rPr>
              <a:t>t</a:t>
            </a:r>
            <a:r>
              <a:rPr sz="2450" b="0" spc="60" dirty="0">
                <a:latin typeface="Verdana"/>
                <a:cs typeface="Verdana"/>
              </a:rPr>
              <a:t>o</a:t>
            </a:r>
            <a:r>
              <a:rPr sz="2450" b="0" spc="-215" dirty="0">
                <a:latin typeface="Verdana"/>
                <a:cs typeface="Verdana"/>
              </a:rPr>
              <a:t> </a:t>
            </a:r>
            <a:r>
              <a:rPr sz="2450" b="0" spc="65" dirty="0">
                <a:latin typeface="Verdana"/>
                <a:cs typeface="Verdana"/>
              </a:rPr>
              <a:t>mitiga</a:t>
            </a:r>
            <a:r>
              <a:rPr sz="2450" b="0" dirty="0">
                <a:latin typeface="Verdana"/>
                <a:cs typeface="Verdana"/>
              </a:rPr>
              <a:t>t</a:t>
            </a:r>
            <a:r>
              <a:rPr sz="2450" b="0" spc="25" dirty="0">
                <a:latin typeface="Verdana"/>
                <a:cs typeface="Verdana"/>
              </a:rPr>
              <a:t>e  </a:t>
            </a:r>
            <a:r>
              <a:rPr sz="2450" b="0" spc="95" dirty="0">
                <a:latin typeface="Verdana"/>
                <a:cs typeface="Verdana"/>
              </a:rPr>
              <a:t>po</a:t>
            </a:r>
            <a:r>
              <a:rPr sz="2450" b="0" spc="10" dirty="0">
                <a:latin typeface="Verdana"/>
                <a:cs typeface="Verdana"/>
              </a:rPr>
              <a:t>t</a:t>
            </a:r>
            <a:r>
              <a:rPr sz="2450" b="0" spc="25" dirty="0">
                <a:latin typeface="Verdana"/>
                <a:cs typeface="Verdana"/>
              </a:rPr>
              <a:t>ential</a:t>
            </a:r>
            <a:r>
              <a:rPr sz="2450" b="0" spc="-215" dirty="0">
                <a:latin typeface="Verdana"/>
                <a:cs typeface="Verdana"/>
              </a:rPr>
              <a:t> </a:t>
            </a:r>
            <a:r>
              <a:rPr sz="2450" b="0" spc="-75" dirty="0">
                <a:latin typeface="Verdana"/>
                <a:cs typeface="Verdana"/>
              </a:rPr>
              <a:t>r</a:t>
            </a:r>
            <a:r>
              <a:rPr sz="2450" b="0" spc="-15" dirty="0">
                <a:latin typeface="Verdana"/>
                <a:cs typeface="Verdana"/>
              </a:rPr>
              <a:t>is</a:t>
            </a:r>
            <a:r>
              <a:rPr sz="2450" b="0" spc="-60" dirty="0">
                <a:latin typeface="Verdana"/>
                <a:cs typeface="Verdana"/>
              </a:rPr>
              <a:t>k</a:t>
            </a:r>
            <a:r>
              <a:rPr sz="2450" b="0" spc="-220" dirty="0">
                <a:latin typeface="Verdana"/>
                <a:cs typeface="Verdana"/>
              </a:rPr>
              <a:t>s.</a:t>
            </a:r>
            <a:endParaRPr sz="2450" dirty="0">
              <a:latin typeface="Verdana"/>
              <a:cs typeface="Verdan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144000" y="0"/>
            <a:ext cx="9144000" cy="10287000"/>
            <a:chOff x="9144000" y="0"/>
            <a:chExt cx="9144000" cy="10287000"/>
          </a:xfrm>
        </p:grpSpPr>
        <p:sp>
          <p:nvSpPr>
            <p:cNvPr id="3" name="object 3"/>
            <p:cNvSpPr/>
            <p:nvPr/>
          </p:nvSpPr>
          <p:spPr>
            <a:xfrm>
              <a:off x="9144000" y="0"/>
              <a:ext cx="9144000" cy="10287000"/>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0453192" y="1142997"/>
              <a:ext cx="6496049" cy="7962900"/>
            </a:xfrm>
            <a:prstGeom prst="rect">
              <a:avLst/>
            </a:prstGeom>
          </p:spPr>
        </p:pic>
      </p:grpSp>
      <p:sp>
        <p:nvSpPr>
          <p:cNvPr id="5" name="object 5"/>
          <p:cNvSpPr txBox="1">
            <a:spLocks noGrp="1"/>
          </p:cNvSpPr>
          <p:nvPr>
            <p:ph type="title"/>
          </p:nvPr>
        </p:nvSpPr>
        <p:spPr>
          <a:xfrm>
            <a:off x="1438097" y="1929117"/>
            <a:ext cx="5271135" cy="1282700"/>
          </a:xfrm>
          <a:prstGeom prst="rect">
            <a:avLst/>
          </a:prstGeom>
        </p:spPr>
        <p:txBody>
          <a:bodyPr vert="horz" wrap="square" lIns="0" tIns="12065" rIns="0" bIns="0" rtlCol="0">
            <a:spAutoFit/>
          </a:bodyPr>
          <a:lstStyle/>
          <a:p>
            <a:pPr marL="12700" marR="5080">
              <a:lnSpc>
                <a:spcPct val="100600"/>
              </a:lnSpc>
              <a:spcBef>
                <a:spcPts val="95"/>
              </a:spcBef>
            </a:pPr>
            <a:r>
              <a:rPr sz="4100" spc="50" dirty="0">
                <a:latin typeface="Trebuchet MS"/>
                <a:cs typeface="Trebuchet MS"/>
              </a:rPr>
              <a:t>Case</a:t>
            </a:r>
            <a:r>
              <a:rPr sz="4100" spc="-290" dirty="0">
                <a:latin typeface="Trebuchet MS"/>
                <a:cs typeface="Trebuchet MS"/>
              </a:rPr>
              <a:t> </a:t>
            </a:r>
            <a:r>
              <a:rPr sz="4100" spc="30" dirty="0">
                <a:latin typeface="Trebuchet MS"/>
                <a:cs typeface="Trebuchet MS"/>
              </a:rPr>
              <a:t>Studies</a:t>
            </a:r>
            <a:r>
              <a:rPr sz="4100" spc="-285" dirty="0">
                <a:latin typeface="Trebuchet MS"/>
                <a:cs typeface="Trebuchet MS"/>
              </a:rPr>
              <a:t> </a:t>
            </a:r>
            <a:r>
              <a:rPr sz="4100" spc="90" dirty="0">
                <a:latin typeface="Trebuchet MS"/>
                <a:cs typeface="Trebuchet MS"/>
              </a:rPr>
              <a:t>in</a:t>
            </a:r>
            <a:r>
              <a:rPr sz="4100" spc="-290" dirty="0">
                <a:latin typeface="Trebuchet MS"/>
                <a:cs typeface="Trebuchet MS"/>
              </a:rPr>
              <a:t> </a:t>
            </a:r>
            <a:r>
              <a:rPr sz="4100" spc="50" dirty="0">
                <a:latin typeface="Trebuchet MS"/>
                <a:cs typeface="Trebuchet MS"/>
              </a:rPr>
              <a:t>Cyber </a:t>
            </a:r>
            <a:r>
              <a:rPr sz="4100" spc="-1225" dirty="0">
                <a:latin typeface="Trebuchet MS"/>
                <a:cs typeface="Trebuchet MS"/>
              </a:rPr>
              <a:t> </a:t>
            </a:r>
            <a:r>
              <a:rPr sz="4100" spc="155" dirty="0">
                <a:latin typeface="Times New Roman"/>
                <a:cs typeface="Times New Roman"/>
              </a:rPr>
              <a:t>Security</a:t>
            </a:r>
            <a:endParaRPr sz="4100">
              <a:latin typeface="Times New Roman"/>
              <a:cs typeface="Times New Roman"/>
            </a:endParaRPr>
          </a:p>
        </p:txBody>
      </p:sp>
      <p:sp>
        <p:nvSpPr>
          <p:cNvPr id="8" name="object 8"/>
          <p:cNvSpPr txBox="1"/>
          <p:nvPr/>
        </p:nvSpPr>
        <p:spPr>
          <a:xfrm>
            <a:off x="1149350" y="3397250"/>
            <a:ext cx="6297930" cy="2225675"/>
          </a:xfrm>
          <a:prstGeom prst="rect">
            <a:avLst/>
          </a:prstGeom>
        </p:spPr>
        <p:txBody>
          <a:bodyPr vert="horz" wrap="square" lIns="0" tIns="9525" rIns="0" bIns="0" rtlCol="0">
            <a:spAutoFit/>
          </a:bodyPr>
          <a:lstStyle/>
          <a:p>
            <a:pPr marL="12700" marR="5080" algn="just">
              <a:lnSpc>
                <a:spcPct val="118000"/>
              </a:lnSpc>
              <a:spcBef>
                <a:spcPts val="75"/>
              </a:spcBef>
            </a:pPr>
            <a:r>
              <a:rPr sz="2450" spc="65" dirty="0">
                <a:latin typeface="Verdana"/>
                <a:cs typeface="Verdana"/>
              </a:rPr>
              <a:t>E</a:t>
            </a:r>
            <a:r>
              <a:rPr sz="2450" spc="-155" dirty="0">
                <a:latin typeface="Verdana"/>
                <a:cs typeface="Verdana"/>
              </a:rPr>
              <a:t>x</a:t>
            </a:r>
            <a:r>
              <a:rPr sz="2450" spc="90" dirty="0">
                <a:latin typeface="Verdana"/>
                <a:cs typeface="Verdana"/>
              </a:rPr>
              <a:t>amining</a:t>
            </a:r>
            <a:r>
              <a:rPr sz="2450" spc="-215" dirty="0">
                <a:latin typeface="Verdana"/>
                <a:cs typeface="Verdana"/>
              </a:rPr>
              <a:t> </a:t>
            </a:r>
            <a:r>
              <a:rPr sz="2450" spc="-90" dirty="0">
                <a:latin typeface="Verdana"/>
                <a:cs typeface="Verdana"/>
              </a:rPr>
              <a:t>r</a:t>
            </a:r>
            <a:r>
              <a:rPr sz="2450" spc="-5" dirty="0">
                <a:latin typeface="Verdana"/>
                <a:cs typeface="Verdana"/>
              </a:rPr>
              <a:t>e</a:t>
            </a:r>
            <a:r>
              <a:rPr sz="2450" spc="-65" dirty="0">
                <a:latin typeface="Verdana"/>
                <a:cs typeface="Verdana"/>
              </a:rPr>
              <a:t>al</a:t>
            </a:r>
            <a:r>
              <a:rPr sz="2450" spc="-95" dirty="0">
                <a:latin typeface="Verdana"/>
                <a:cs typeface="Verdana"/>
              </a:rPr>
              <a:t>-</a:t>
            </a:r>
            <a:r>
              <a:rPr sz="2450" spc="130" dirty="0">
                <a:latin typeface="Verdana"/>
                <a:cs typeface="Verdana"/>
              </a:rPr>
              <a:t>w</a:t>
            </a:r>
            <a:r>
              <a:rPr sz="2450" spc="5" dirty="0">
                <a:latin typeface="Verdana"/>
                <a:cs typeface="Verdana"/>
              </a:rPr>
              <a:t>o</a:t>
            </a:r>
            <a:r>
              <a:rPr sz="2450" spc="-20" dirty="0">
                <a:latin typeface="Verdana"/>
                <a:cs typeface="Verdana"/>
              </a:rPr>
              <a:t>r</a:t>
            </a:r>
            <a:r>
              <a:rPr sz="2450" spc="70" dirty="0">
                <a:latin typeface="Verdana"/>
                <a:cs typeface="Verdana"/>
              </a:rPr>
              <a:t>ld</a:t>
            </a:r>
            <a:r>
              <a:rPr sz="2450" spc="-215" dirty="0">
                <a:latin typeface="Verdana"/>
                <a:cs typeface="Verdana"/>
              </a:rPr>
              <a:t> </a:t>
            </a:r>
            <a:r>
              <a:rPr sz="2450" spc="15" dirty="0">
                <a:latin typeface="Verdana"/>
                <a:cs typeface="Verdana"/>
              </a:rPr>
              <a:t>case</a:t>
            </a:r>
            <a:r>
              <a:rPr sz="2450" spc="-215" dirty="0">
                <a:latin typeface="Verdana"/>
                <a:cs typeface="Verdana"/>
              </a:rPr>
              <a:t> </a:t>
            </a:r>
            <a:r>
              <a:rPr sz="2450" spc="25" dirty="0">
                <a:latin typeface="Verdana"/>
                <a:cs typeface="Verdana"/>
              </a:rPr>
              <a:t>studies  </a:t>
            </a:r>
            <a:r>
              <a:rPr sz="2450" spc="65" dirty="0">
                <a:latin typeface="Verdana"/>
                <a:cs typeface="Verdana"/>
              </a:rPr>
              <a:t>highlights</a:t>
            </a:r>
            <a:r>
              <a:rPr sz="2450" spc="-215" dirty="0">
                <a:latin typeface="Verdana"/>
                <a:cs typeface="Verdana"/>
              </a:rPr>
              <a:t> </a:t>
            </a:r>
            <a:r>
              <a:rPr sz="2450" spc="65" dirty="0">
                <a:latin typeface="Verdana"/>
                <a:cs typeface="Verdana"/>
              </a:rPr>
              <a:t>the</a:t>
            </a:r>
            <a:r>
              <a:rPr sz="2450" spc="-215" dirty="0">
                <a:latin typeface="Verdana"/>
                <a:cs typeface="Verdana"/>
              </a:rPr>
              <a:t> </a:t>
            </a:r>
            <a:r>
              <a:rPr sz="2450" spc="85" dirty="0">
                <a:latin typeface="Verdana"/>
                <a:cs typeface="Verdana"/>
              </a:rPr>
              <a:t>impo</a:t>
            </a:r>
            <a:r>
              <a:rPr sz="2450" spc="90" dirty="0">
                <a:latin typeface="Verdana"/>
                <a:cs typeface="Verdana"/>
              </a:rPr>
              <a:t>r</a:t>
            </a:r>
            <a:r>
              <a:rPr sz="2450" spc="65" dirty="0">
                <a:latin typeface="Verdana"/>
                <a:cs typeface="Verdana"/>
              </a:rPr>
              <a:t>tan</a:t>
            </a:r>
            <a:r>
              <a:rPr sz="2450" spc="40" dirty="0">
                <a:latin typeface="Verdana"/>
                <a:cs typeface="Verdana"/>
              </a:rPr>
              <a:t>c</a:t>
            </a:r>
            <a:r>
              <a:rPr sz="2450" spc="35" dirty="0">
                <a:latin typeface="Verdana"/>
                <a:cs typeface="Verdana"/>
              </a:rPr>
              <a:t>e</a:t>
            </a:r>
            <a:r>
              <a:rPr sz="2450" spc="-215" dirty="0">
                <a:latin typeface="Verdana"/>
                <a:cs typeface="Verdana"/>
              </a:rPr>
              <a:t> </a:t>
            </a:r>
            <a:r>
              <a:rPr sz="2450" spc="20" dirty="0">
                <a:latin typeface="Verdana"/>
                <a:cs typeface="Verdana"/>
              </a:rPr>
              <a:t>of</a:t>
            </a:r>
            <a:r>
              <a:rPr sz="2450" spc="-215" dirty="0">
                <a:latin typeface="Verdana"/>
                <a:cs typeface="Verdana"/>
              </a:rPr>
              <a:t> </a:t>
            </a:r>
            <a:r>
              <a:rPr sz="2450" spc="65" dirty="0">
                <a:latin typeface="Verdana"/>
                <a:cs typeface="Verdana"/>
              </a:rPr>
              <a:t>the</a:t>
            </a:r>
            <a:r>
              <a:rPr sz="2450" spc="-215" dirty="0">
                <a:latin typeface="Verdana"/>
                <a:cs typeface="Verdana"/>
              </a:rPr>
              <a:t> </a:t>
            </a:r>
            <a:r>
              <a:rPr sz="2450" spc="-35" dirty="0">
                <a:latin typeface="Verdana"/>
                <a:cs typeface="Verdana"/>
              </a:rPr>
              <a:t>CIA  </a:t>
            </a:r>
            <a:r>
              <a:rPr sz="2450" spc="-75" dirty="0">
                <a:latin typeface="Verdana"/>
                <a:cs typeface="Verdana"/>
              </a:rPr>
              <a:t>Triad.</a:t>
            </a:r>
            <a:r>
              <a:rPr sz="2450" spc="-210" dirty="0">
                <a:latin typeface="Verdana"/>
                <a:cs typeface="Verdana"/>
              </a:rPr>
              <a:t> </a:t>
            </a:r>
            <a:r>
              <a:rPr sz="2450" spc="10" dirty="0">
                <a:latin typeface="Verdana"/>
                <a:cs typeface="Verdana"/>
              </a:rPr>
              <a:t>Successful</a:t>
            </a:r>
            <a:r>
              <a:rPr sz="2450" spc="-210" dirty="0">
                <a:latin typeface="Verdana"/>
                <a:cs typeface="Verdana"/>
              </a:rPr>
              <a:t> </a:t>
            </a:r>
            <a:r>
              <a:rPr sz="2450" spc="25" dirty="0">
                <a:latin typeface="Verdana"/>
                <a:cs typeface="Verdana"/>
              </a:rPr>
              <a:t>organizations</a:t>
            </a:r>
            <a:r>
              <a:rPr sz="2450" spc="-210" dirty="0">
                <a:latin typeface="Verdana"/>
                <a:cs typeface="Verdana"/>
              </a:rPr>
              <a:t> </a:t>
            </a:r>
            <a:r>
              <a:rPr sz="2450" spc="5" dirty="0">
                <a:latin typeface="Verdana"/>
                <a:cs typeface="Verdana"/>
              </a:rPr>
              <a:t>prioritize </a:t>
            </a:r>
            <a:r>
              <a:rPr sz="2450" spc="-844" dirty="0">
                <a:latin typeface="Verdana"/>
                <a:cs typeface="Verdana"/>
              </a:rPr>
              <a:t> </a:t>
            </a:r>
            <a:r>
              <a:rPr sz="2450" spc="30" dirty="0">
                <a:latin typeface="Verdana"/>
                <a:cs typeface="Verdana"/>
              </a:rPr>
              <a:t>these</a:t>
            </a:r>
            <a:r>
              <a:rPr sz="2450" spc="-215" dirty="0">
                <a:latin typeface="Verdana"/>
                <a:cs typeface="Verdana"/>
              </a:rPr>
              <a:t> </a:t>
            </a:r>
            <a:r>
              <a:rPr sz="2450" spc="35" dirty="0">
                <a:latin typeface="Verdana"/>
                <a:cs typeface="Verdana"/>
              </a:rPr>
              <a:t>principles</a:t>
            </a:r>
            <a:r>
              <a:rPr sz="2450" spc="-215" dirty="0">
                <a:latin typeface="Verdana"/>
                <a:cs typeface="Verdana"/>
              </a:rPr>
              <a:t> </a:t>
            </a:r>
            <a:r>
              <a:rPr sz="2450" spc="25" dirty="0">
                <a:latin typeface="Verdana"/>
                <a:cs typeface="Verdana"/>
              </a:rPr>
              <a:t>to</a:t>
            </a:r>
            <a:r>
              <a:rPr sz="2450" spc="-215" dirty="0">
                <a:latin typeface="Verdana"/>
                <a:cs typeface="Verdana"/>
              </a:rPr>
              <a:t> </a:t>
            </a:r>
            <a:r>
              <a:rPr sz="2450" spc="25" dirty="0">
                <a:latin typeface="Verdana"/>
                <a:cs typeface="Verdana"/>
              </a:rPr>
              <a:t>safeguard</a:t>
            </a:r>
            <a:r>
              <a:rPr sz="2450" spc="-215" dirty="0">
                <a:latin typeface="Verdana"/>
                <a:cs typeface="Verdana"/>
              </a:rPr>
              <a:t> </a:t>
            </a:r>
            <a:r>
              <a:rPr sz="2450" spc="25" dirty="0">
                <a:latin typeface="Verdana"/>
                <a:cs typeface="Verdana"/>
              </a:rPr>
              <a:t>their</a:t>
            </a:r>
            <a:r>
              <a:rPr sz="2450" spc="-215" dirty="0">
                <a:latin typeface="Verdana"/>
                <a:cs typeface="Verdana"/>
              </a:rPr>
              <a:t> </a:t>
            </a:r>
            <a:r>
              <a:rPr sz="2450" spc="40" dirty="0">
                <a:latin typeface="Verdana"/>
                <a:cs typeface="Verdana"/>
              </a:rPr>
              <a:t>data </a:t>
            </a:r>
            <a:r>
              <a:rPr sz="2450" spc="-844" dirty="0">
                <a:latin typeface="Verdana"/>
                <a:cs typeface="Verdana"/>
              </a:rPr>
              <a:t> </a:t>
            </a:r>
            <a:r>
              <a:rPr sz="2450" spc="85" dirty="0">
                <a:latin typeface="Verdana"/>
                <a:cs typeface="Verdana"/>
              </a:rPr>
              <a:t>and</a:t>
            </a:r>
            <a:r>
              <a:rPr sz="2450" spc="-215" dirty="0">
                <a:latin typeface="Verdana"/>
                <a:cs typeface="Verdana"/>
              </a:rPr>
              <a:t> </a:t>
            </a:r>
            <a:r>
              <a:rPr sz="2450" spc="60" dirty="0">
                <a:latin typeface="Verdana"/>
                <a:cs typeface="Verdana"/>
              </a:rPr>
              <a:t>maintain</a:t>
            </a:r>
            <a:r>
              <a:rPr sz="2450" spc="-215" dirty="0">
                <a:latin typeface="Verdana"/>
                <a:cs typeface="Verdana"/>
              </a:rPr>
              <a:t> </a:t>
            </a:r>
            <a:r>
              <a:rPr sz="2450" spc="50" dirty="0">
                <a:latin typeface="Verdana"/>
                <a:cs typeface="Verdana"/>
              </a:rPr>
              <a:t>cus</a:t>
            </a:r>
            <a:r>
              <a:rPr sz="2450" spc="-15" dirty="0">
                <a:latin typeface="Verdana"/>
                <a:cs typeface="Verdana"/>
              </a:rPr>
              <a:t>t</a:t>
            </a:r>
            <a:r>
              <a:rPr sz="2450" spc="70" dirty="0">
                <a:latin typeface="Verdana"/>
                <a:cs typeface="Verdana"/>
              </a:rPr>
              <a:t>omer</a:t>
            </a:r>
            <a:r>
              <a:rPr sz="2450" spc="-215" dirty="0">
                <a:latin typeface="Verdana"/>
                <a:cs typeface="Verdana"/>
              </a:rPr>
              <a:t> </a:t>
            </a:r>
            <a:r>
              <a:rPr sz="2450" spc="10" dirty="0">
                <a:latin typeface="Verdana"/>
                <a:cs typeface="Verdana"/>
              </a:rPr>
              <a:t>trus</a:t>
            </a:r>
            <a:r>
              <a:rPr sz="2450" spc="30" dirty="0">
                <a:latin typeface="Verdana"/>
                <a:cs typeface="Verdana"/>
              </a:rPr>
              <a:t>t</a:t>
            </a:r>
            <a:r>
              <a:rPr sz="2450" spc="-370" dirty="0">
                <a:latin typeface="Verdana"/>
                <a:cs typeface="Verdana"/>
              </a:rPr>
              <a:t>.</a:t>
            </a:r>
            <a:endParaRPr sz="2450" dirty="0">
              <a:latin typeface="Verdana"/>
              <a:cs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4950" y="1339361"/>
            <a:ext cx="7086600" cy="9941183"/>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US" sz="2000" dirty="0"/>
              <a:t>Introduction to Information Security and its policies: </a:t>
            </a:r>
            <a:endParaRPr lang="en-US" sz="2000" dirty="0" smtClean="0"/>
          </a:p>
          <a:p>
            <a:pPr marL="285750" indent="-285750" algn="just">
              <a:lnSpc>
                <a:spcPct val="200000"/>
              </a:lnSpc>
              <a:buFont typeface="Arial" panose="020B0604020202020204" pitchFamily="34" charset="0"/>
              <a:buChar char="•"/>
            </a:pPr>
            <a:r>
              <a:rPr lang="en-US" sz="2000" dirty="0" smtClean="0"/>
              <a:t>CIA </a:t>
            </a:r>
            <a:r>
              <a:rPr lang="en-US" sz="2000" dirty="0"/>
              <a:t>Triad-3 pillars of information security architecture, </a:t>
            </a:r>
            <a:endParaRPr lang="en-US" sz="2000" dirty="0" smtClean="0"/>
          </a:p>
          <a:p>
            <a:pPr marL="285750" indent="-285750" algn="just">
              <a:lnSpc>
                <a:spcPct val="200000"/>
              </a:lnSpc>
              <a:buFont typeface="Arial" panose="020B0604020202020204" pitchFamily="34" charset="0"/>
              <a:buChar char="•"/>
            </a:pPr>
            <a:r>
              <a:rPr lang="en-US" sz="2000" dirty="0" smtClean="0"/>
              <a:t>CIA </a:t>
            </a:r>
            <a:r>
              <a:rPr lang="en-US" sz="2000" dirty="0"/>
              <a:t>components and its importance, </a:t>
            </a:r>
            <a:endParaRPr lang="en-US" sz="2000" dirty="0" smtClean="0"/>
          </a:p>
          <a:p>
            <a:pPr marL="285750" indent="-285750" algn="just">
              <a:lnSpc>
                <a:spcPct val="200000"/>
              </a:lnSpc>
              <a:buFont typeface="Arial" panose="020B0604020202020204" pitchFamily="34" charset="0"/>
              <a:buChar char="•"/>
            </a:pPr>
            <a:r>
              <a:rPr lang="en-US" sz="2000" dirty="0" smtClean="0"/>
              <a:t>Cyber </a:t>
            </a:r>
            <a:r>
              <a:rPr lang="en-US" sz="2000" dirty="0"/>
              <a:t>security threats and best practices, </a:t>
            </a:r>
            <a:endParaRPr lang="en-US" sz="2000" dirty="0" smtClean="0"/>
          </a:p>
          <a:p>
            <a:pPr marL="285750" indent="-285750" algn="just">
              <a:lnSpc>
                <a:spcPct val="200000"/>
              </a:lnSpc>
              <a:buFont typeface="Arial" panose="020B0604020202020204" pitchFamily="34" charset="0"/>
              <a:buChar char="•"/>
            </a:pPr>
            <a:r>
              <a:rPr lang="en-US" sz="2000" dirty="0" smtClean="0"/>
              <a:t>Access </a:t>
            </a:r>
            <a:r>
              <a:rPr lang="en-US" sz="2000" dirty="0"/>
              <a:t>controls and its types</a:t>
            </a:r>
            <a:r>
              <a:rPr lang="en-US" sz="2000" dirty="0" smtClean="0"/>
              <a:t>,</a:t>
            </a:r>
          </a:p>
          <a:p>
            <a:pPr marL="285750" indent="-285750" algn="just">
              <a:lnSpc>
                <a:spcPct val="200000"/>
              </a:lnSpc>
              <a:buFont typeface="Arial" panose="020B0604020202020204" pitchFamily="34" charset="0"/>
              <a:buChar char="•"/>
            </a:pPr>
            <a:r>
              <a:rPr lang="en-US" sz="2000" dirty="0" smtClean="0"/>
              <a:t> </a:t>
            </a:r>
            <a:r>
              <a:rPr lang="en-US" sz="2000" dirty="0"/>
              <a:t>Discretionary access control, </a:t>
            </a:r>
            <a:endParaRPr lang="en-US" sz="2000" dirty="0" smtClean="0"/>
          </a:p>
          <a:p>
            <a:pPr marL="285750" indent="-285750" algn="just">
              <a:lnSpc>
                <a:spcPct val="200000"/>
              </a:lnSpc>
              <a:buFont typeface="Arial" panose="020B0604020202020204" pitchFamily="34" charset="0"/>
              <a:buChar char="•"/>
            </a:pPr>
            <a:r>
              <a:rPr lang="en-US" sz="2000" dirty="0" smtClean="0"/>
              <a:t>Mandatory </a:t>
            </a:r>
            <a:r>
              <a:rPr lang="en-US" sz="2000" dirty="0"/>
              <a:t>access control, </a:t>
            </a:r>
            <a:endParaRPr lang="en-US" sz="2000" dirty="0" smtClean="0"/>
          </a:p>
          <a:p>
            <a:pPr marL="285750" indent="-285750" algn="just">
              <a:lnSpc>
                <a:spcPct val="200000"/>
              </a:lnSpc>
              <a:buFont typeface="Arial" panose="020B0604020202020204" pitchFamily="34" charset="0"/>
              <a:buChar char="•"/>
            </a:pPr>
            <a:r>
              <a:rPr lang="en-US" sz="2000" dirty="0" smtClean="0"/>
              <a:t>Role </a:t>
            </a:r>
            <a:r>
              <a:rPr lang="en-US" sz="2000" dirty="0"/>
              <a:t>based access control, </a:t>
            </a:r>
            <a:endParaRPr lang="en-US" sz="2000" dirty="0" smtClean="0"/>
          </a:p>
          <a:p>
            <a:pPr marL="285750" indent="-285750" algn="just">
              <a:lnSpc>
                <a:spcPct val="200000"/>
              </a:lnSpc>
              <a:buFont typeface="Arial" panose="020B0604020202020204" pitchFamily="34" charset="0"/>
              <a:buChar char="•"/>
            </a:pPr>
            <a:r>
              <a:rPr lang="en-US" sz="2000" dirty="0" smtClean="0"/>
              <a:t>Arbitrary </a:t>
            </a:r>
            <a:r>
              <a:rPr lang="en-US" sz="2000" dirty="0"/>
              <a:t>based access control , </a:t>
            </a:r>
            <a:endParaRPr lang="en-US" sz="2000" dirty="0" smtClean="0"/>
          </a:p>
          <a:p>
            <a:pPr marL="285750" indent="-285750" algn="just">
              <a:lnSpc>
                <a:spcPct val="200000"/>
              </a:lnSpc>
              <a:buFont typeface="Arial" panose="020B0604020202020204" pitchFamily="34" charset="0"/>
              <a:buChar char="•"/>
            </a:pPr>
            <a:r>
              <a:rPr lang="en-US" sz="2000" dirty="0" smtClean="0"/>
              <a:t>Active </a:t>
            </a:r>
            <a:r>
              <a:rPr lang="en-US" sz="2000" dirty="0"/>
              <a:t>Reconnaissance</a:t>
            </a:r>
            <a:r>
              <a:rPr lang="en-US" sz="2000" dirty="0" smtClean="0"/>
              <a:t>,  </a:t>
            </a:r>
            <a:r>
              <a:rPr lang="en-US" sz="2000" dirty="0"/>
              <a:t>Types of Reconnaissance</a:t>
            </a:r>
            <a:r>
              <a:rPr lang="en-US" sz="2000" dirty="0" smtClean="0"/>
              <a:t>,</a:t>
            </a:r>
          </a:p>
          <a:p>
            <a:pPr marL="285750" indent="-285750" algn="just">
              <a:lnSpc>
                <a:spcPct val="200000"/>
              </a:lnSpc>
              <a:buFont typeface="Arial" panose="020B0604020202020204" pitchFamily="34" charset="0"/>
              <a:buChar char="•"/>
            </a:pPr>
            <a:r>
              <a:rPr lang="en-US" sz="2000" dirty="0" smtClean="0"/>
              <a:t> </a:t>
            </a:r>
            <a:r>
              <a:rPr lang="en-US" sz="2000" dirty="0"/>
              <a:t>Passive Reconnaissance, </a:t>
            </a:r>
            <a:endParaRPr lang="en-US" sz="2000" dirty="0" smtClean="0"/>
          </a:p>
          <a:p>
            <a:pPr marL="285750" indent="-285750" algn="just">
              <a:lnSpc>
                <a:spcPct val="200000"/>
              </a:lnSpc>
              <a:buFont typeface="Arial" panose="020B0604020202020204" pitchFamily="34" charset="0"/>
              <a:buChar char="•"/>
            </a:pPr>
            <a:r>
              <a:rPr lang="en-US" sz="2000" dirty="0" smtClean="0"/>
              <a:t>Types </a:t>
            </a:r>
            <a:r>
              <a:rPr lang="en-US" sz="2000" dirty="0"/>
              <a:t>of Cyber Attack, </a:t>
            </a:r>
            <a:endParaRPr lang="en-US" sz="2000" dirty="0" smtClean="0"/>
          </a:p>
          <a:p>
            <a:pPr marL="285750" indent="-285750" algn="just">
              <a:lnSpc>
                <a:spcPct val="200000"/>
              </a:lnSpc>
              <a:buFont typeface="Arial" panose="020B0604020202020204" pitchFamily="34" charset="0"/>
              <a:buChar char="•"/>
            </a:pPr>
            <a:r>
              <a:rPr lang="en-US" sz="2000" dirty="0" smtClean="0"/>
              <a:t>Vulnerability </a:t>
            </a:r>
            <a:r>
              <a:rPr lang="en-US" sz="2000" dirty="0"/>
              <a:t>Assessment and its features, </a:t>
            </a:r>
            <a:endParaRPr lang="en-US" sz="2000" dirty="0" smtClean="0"/>
          </a:p>
          <a:p>
            <a:pPr marL="285750" indent="-285750" algn="just">
              <a:lnSpc>
                <a:spcPct val="200000"/>
              </a:lnSpc>
              <a:buFont typeface="Arial" panose="020B0604020202020204" pitchFamily="34" charset="0"/>
              <a:buChar char="•"/>
            </a:pPr>
            <a:r>
              <a:rPr lang="en-US" sz="2000" dirty="0" smtClean="0"/>
              <a:t>Concept </a:t>
            </a:r>
            <a:r>
              <a:rPr lang="en-US" sz="2000" dirty="0"/>
              <a:t>and types </a:t>
            </a:r>
            <a:r>
              <a:rPr lang="en-US" sz="2000" dirty="0" smtClean="0"/>
              <a:t>of </a:t>
            </a:r>
            <a:r>
              <a:rPr lang="en-US" sz="2000" dirty="0"/>
              <a:t>Scanning Methodology, Penetration Tests 	</a:t>
            </a:r>
          </a:p>
          <a:p>
            <a:pPr algn="just">
              <a:lnSpc>
                <a:spcPct val="200000"/>
              </a:lnSpc>
            </a:pPr>
            <a:endParaRPr lang="en-IN" sz="2000" dirty="0"/>
          </a:p>
        </p:txBody>
      </p:sp>
      <p:sp>
        <p:nvSpPr>
          <p:cNvPr id="4" name="TextBox 3"/>
          <p:cNvSpPr txBox="1"/>
          <p:nvPr/>
        </p:nvSpPr>
        <p:spPr>
          <a:xfrm>
            <a:off x="768350" y="196850"/>
            <a:ext cx="4876800" cy="707886"/>
          </a:xfrm>
          <a:prstGeom prst="rect">
            <a:avLst/>
          </a:prstGeom>
          <a:noFill/>
        </p:spPr>
        <p:txBody>
          <a:bodyPr wrap="square" rtlCol="0">
            <a:spAutoFit/>
          </a:bodyPr>
          <a:lstStyle/>
          <a:p>
            <a:r>
              <a:rPr lang="en-US" sz="4000" b="1" dirty="0" smtClean="0"/>
              <a:t>Topics covered….</a:t>
            </a:r>
            <a:endParaRPr lang="en-IN" sz="4000" b="1" dirty="0"/>
          </a:p>
        </p:txBody>
      </p:sp>
      <p:pic>
        <p:nvPicPr>
          <p:cNvPr id="5" name="Picture 4"/>
          <p:cNvPicPr>
            <a:picLocks noChangeAspect="1"/>
          </p:cNvPicPr>
          <p:nvPr/>
        </p:nvPicPr>
        <p:blipFill>
          <a:blip r:embed="rId2"/>
          <a:stretch>
            <a:fillRect/>
          </a:stretch>
        </p:blipFill>
        <p:spPr>
          <a:xfrm>
            <a:off x="8235950" y="904736"/>
            <a:ext cx="9601200" cy="8664714"/>
          </a:xfrm>
          <a:prstGeom prst="rect">
            <a:avLst/>
          </a:prstGeom>
        </p:spPr>
      </p:pic>
    </p:spTree>
    <p:extLst>
      <p:ext uri="{BB962C8B-B14F-4D97-AF65-F5344CB8AC3E}">
        <p14:creationId xmlns:p14="http://schemas.microsoft.com/office/powerpoint/2010/main" val="31377043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6010" y="1419873"/>
            <a:ext cx="6282690" cy="688340"/>
          </a:xfrm>
          <a:prstGeom prst="rect">
            <a:avLst/>
          </a:prstGeom>
        </p:spPr>
        <p:txBody>
          <a:bodyPr vert="horz" wrap="square" lIns="0" tIns="12700" rIns="0" bIns="0" rtlCol="0">
            <a:spAutoFit/>
          </a:bodyPr>
          <a:lstStyle/>
          <a:p>
            <a:pPr marL="12700">
              <a:lnSpc>
                <a:spcPct val="100000"/>
              </a:lnSpc>
              <a:spcBef>
                <a:spcPts val="100"/>
              </a:spcBef>
            </a:pPr>
            <a:r>
              <a:rPr sz="4350" spc="120" dirty="0">
                <a:latin typeface="Times New Roman"/>
                <a:cs typeface="Times New Roman"/>
              </a:rPr>
              <a:t>Future</a:t>
            </a:r>
            <a:r>
              <a:rPr sz="4350" spc="-95" dirty="0">
                <a:latin typeface="Times New Roman"/>
                <a:cs typeface="Times New Roman"/>
              </a:rPr>
              <a:t> </a:t>
            </a:r>
            <a:r>
              <a:rPr sz="4350" spc="180" dirty="0">
                <a:latin typeface="Times New Roman"/>
                <a:cs typeface="Times New Roman"/>
              </a:rPr>
              <a:t>of</a:t>
            </a:r>
            <a:r>
              <a:rPr sz="4350" spc="-90" dirty="0">
                <a:latin typeface="Times New Roman"/>
                <a:cs typeface="Times New Roman"/>
              </a:rPr>
              <a:t> </a:t>
            </a:r>
            <a:r>
              <a:rPr sz="4350" spc="90" dirty="0">
                <a:latin typeface="Times New Roman"/>
                <a:cs typeface="Times New Roman"/>
              </a:rPr>
              <a:t>Cyber</a:t>
            </a:r>
            <a:r>
              <a:rPr sz="4350" spc="-185" dirty="0">
                <a:latin typeface="Times New Roman"/>
                <a:cs typeface="Times New Roman"/>
              </a:rPr>
              <a:t> </a:t>
            </a:r>
            <a:r>
              <a:rPr sz="4350" spc="155" dirty="0">
                <a:latin typeface="Times New Roman"/>
                <a:cs typeface="Times New Roman"/>
              </a:rPr>
              <a:t>Security</a:t>
            </a:r>
            <a:endParaRPr sz="4350">
              <a:latin typeface="Times New Roman"/>
              <a:cs typeface="Times New Roman"/>
            </a:endParaRPr>
          </a:p>
        </p:txBody>
      </p:sp>
      <p:sp>
        <p:nvSpPr>
          <p:cNvPr id="8" name="object 8"/>
          <p:cNvSpPr txBox="1"/>
          <p:nvPr/>
        </p:nvSpPr>
        <p:spPr>
          <a:xfrm>
            <a:off x="1350332" y="2863850"/>
            <a:ext cx="6187440" cy="2663825"/>
          </a:xfrm>
          <a:prstGeom prst="rect">
            <a:avLst/>
          </a:prstGeom>
        </p:spPr>
        <p:txBody>
          <a:bodyPr vert="horz" wrap="square" lIns="0" tIns="9525" rIns="0" bIns="0" rtlCol="0">
            <a:spAutoFit/>
          </a:bodyPr>
          <a:lstStyle/>
          <a:p>
            <a:pPr marL="12700" marR="5080" indent="1097280" algn="just">
              <a:lnSpc>
                <a:spcPct val="118000"/>
              </a:lnSpc>
              <a:spcBef>
                <a:spcPts val="75"/>
              </a:spcBef>
            </a:pPr>
            <a:r>
              <a:rPr sz="2450" spc="80" dirty="0">
                <a:latin typeface="Verdana"/>
                <a:cs typeface="Verdana"/>
              </a:rPr>
              <a:t>A</a:t>
            </a:r>
            <a:r>
              <a:rPr sz="2450" spc="-70" dirty="0">
                <a:latin typeface="Verdana"/>
                <a:cs typeface="Verdana"/>
              </a:rPr>
              <a:t>s</a:t>
            </a:r>
            <a:r>
              <a:rPr sz="2450" spc="-215" dirty="0">
                <a:latin typeface="Verdana"/>
                <a:cs typeface="Verdana"/>
              </a:rPr>
              <a:t> </a:t>
            </a:r>
            <a:r>
              <a:rPr sz="2450" spc="-15" dirty="0">
                <a:latin typeface="Verdana"/>
                <a:cs typeface="Verdana"/>
              </a:rPr>
              <a:t>t</a:t>
            </a:r>
            <a:r>
              <a:rPr sz="2450" spc="80" dirty="0">
                <a:latin typeface="Verdana"/>
                <a:cs typeface="Verdana"/>
              </a:rPr>
              <a:t>e</a:t>
            </a:r>
            <a:r>
              <a:rPr sz="2450" spc="50" dirty="0">
                <a:latin typeface="Verdana"/>
                <a:cs typeface="Verdana"/>
              </a:rPr>
              <a:t>c</a:t>
            </a:r>
            <a:r>
              <a:rPr sz="2450" spc="60" dirty="0">
                <a:latin typeface="Verdana"/>
                <a:cs typeface="Verdana"/>
              </a:rPr>
              <a:t>hnology</a:t>
            </a:r>
            <a:r>
              <a:rPr sz="2450" spc="-215" dirty="0">
                <a:latin typeface="Verdana"/>
                <a:cs typeface="Verdana"/>
              </a:rPr>
              <a:t> </a:t>
            </a:r>
            <a:r>
              <a:rPr sz="2450" spc="10" dirty="0">
                <a:latin typeface="Verdana"/>
                <a:cs typeface="Verdana"/>
              </a:rPr>
              <a:t>e</a:t>
            </a:r>
            <a:r>
              <a:rPr sz="2450" spc="-150" dirty="0">
                <a:latin typeface="Verdana"/>
                <a:cs typeface="Verdana"/>
              </a:rPr>
              <a:t>v</a:t>
            </a:r>
            <a:r>
              <a:rPr sz="2450" spc="-15" dirty="0">
                <a:latin typeface="Verdana"/>
                <a:cs typeface="Verdana"/>
              </a:rPr>
              <a:t>ol</a:t>
            </a:r>
            <a:r>
              <a:rPr sz="2450" spc="-65" dirty="0">
                <a:latin typeface="Verdana"/>
                <a:cs typeface="Verdana"/>
              </a:rPr>
              <a:t>v</a:t>
            </a:r>
            <a:r>
              <a:rPr sz="2450" spc="-135" dirty="0">
                <a:latin typeface="Verdana"/>
                <a:cs typeface="Verdana"/>
              </a:rPr>
              <a:t>es,</a:t>
            </a:r>
            <a:r>
              <a:rPr sz="2450" spc="-215" dirty="0">
                <a:latin typeface="Verdana"/>
                <a:cs typeface="Verdana"/>
              </a:rPr>
              <a:t> </a:t>
            </a:r>
            <a:r>
              <a:rPr sz="2450" spc="-5" dirty="0">
                <a:latin typeface="Verdana"/>
                <a:cs typeface="Verdana"/>
              </a:rPr>
              <a:t>so</a:t>
            </a:r>
            <a:r>
              <a:rPr sz="2450" spc="-215" dirty="0">
                <a:latin typeface="Verdana"/>
                <a:cs typeface="Verdana"/>
              </a:rPr>
              <a:t> </a:t>
            </a:r>
            <a:r>
              <a:rPr sz="2450" spc="105" dirty="0">
                <a:latin typeface="Verdana"/>
                <a:cs typeface="Verdana"/>
              </a:rPr>
              <a:t>do</a:t>
            </a:r>
            <a:r>
              <a:rPr sz="2450" spc="-215" dirty="0">
                <a:latin typeface="Verdana"/>
                <a:cs typeface="Verdana"/>
              </a:rPr>
              <a:t> </a:t>
            </a:r>
            <a:r>
              <a:rPr sz="2450" spc="55" dirty="0">
                <a:latin typeface="Verdana"/>
                <a:cs typeface="Verdana"/>
              </a:rPr>
              <a:t>the  </a:t>
            </a:r>
            <a:r>
              <a:rPr sz="2450" spc="95" dirty="0">
                <a:latin typeface="Verdana"/>
                <a:cs typeface="Verdana"/>
              </a:rPr>
              <a:t>c</a:t>
            </a:r>
            <a:r>
              <a:rPr sz="2450" spc="40" dirty="0">
                <a:latin typeface="Verdana"/>
                <a:cs typeface="Verdana"/>
              </a:rPr>
              <a:t>hallenges</a:t>
            </a:r>
            <a:r>
              <a:rPr sz="2450" spc="-215" dirty="0">
                <a:latin typeface="Verdana"/>
                <a:cs typeface="Verdana"/>
              </a:rPr>
              <a:t> </a:t>
            </a:r>
            <a:r>
              <a:rPr sz="2450" spc="55" dirty="0">
                <a:latin typeface="Verdana"/>
                <a:cs typeface="Verdana"/>
              </a:rPr>
              <a:t>in</a:t>
            </a:r>
            <a:r>
              <a:rPr sz="2450" spc="-215" dirty="0">
                <a:latin typeface="Verdana"/>
                <a:cs typeface="Verdana"/>
              </a:rPr>
              <a:t> </a:t>
            </a:r>
            <a:r>
              <a:rPr sz="2450" spc="95" dirty="0">
                <a:latin typeface="Verdana"/>
                <a:cs typeface="Verdana"/>
              </a:rPr>
              <a:t>c</a:t>
            </a:r>
            <a:r>
              <a:rPr sz="2450" spc="5" dirty="0">
                <a:latin typeface="Verdana"/>
                <a:cs typeface="Verdana"/>
              </a:rPr>
              <a:t>yber</a:t>
            </a:r>
            <a:r>
              <a:rPr sz="2450" spc="-215" dirty="0">
                <a:latin typeface="Verdana"/>
                <a:cs typeface="Verdana"/>
              </a:rPr>
              <a:t> </a:t>
            </a:r>
            <a:r>
              <a:rPr sz="2450" spc="30" dirty="0">
                <a:latin typeface="Verdana"/>
                <a:cs typeface="Verdana"/>
              </a:rPr>
              <a:t>secu</a:t>
            </a:r>
            <a:r>
              <a:rPr sz="2450" dirty="0">
                <a:latin typeface="Verdana"/>
                <a:cs typeface="Verdana"/>
              </a:rPr>
              <a:t>r</a:t>
            </a:r>
            <a:r>
              <a:rPr sz="2450" spc="10" dirty="0">
                <a:latin typeface="Verdana"/>
                <a:cs typeface="Verdana"/>
              </a:rPr>
              <a:t>i</a:t>
            </a:r>
            <a:r>
              <a:rPr sz="2450" spc="-10" dirty="0">
                <a:latin typeface="Verdana"/>
                <a:cs typeface="Verdana"/>
              </a:rPr>
              <a:t>t</a:t>
            </a:r>
            <a:r>
              <a:rPr sz="2450" spc="-110" dirty="0">
                <a:latin typeface="Verdana"/>
                <a:cs typeface="Verdana"/>
              </a:rPr>
              <a:t>y</a:t>
            </a:r>
            <a:r>
              <a:rPr sz="2450" spc="-370" dirty="0">
                <a:latin typeface="Verdana"/>
                <a:cs typeface="Verdana"/>
              </a:rPr>
              <a:t>.</a:t>
            </a:r>
            <a:r>
              <a:rPr sz="2450" spc="-215" dirty="0">
                <a:latin typeface="Verdana"/>
                <a:cs typeface="Verdana"/>
              </a:rPr>
              <a:t> </a:t>
            </a:r>
            <a:r>
              <a:rPr sz="2450" spc="20" dirty="0">
                <a:latin typeface="Verdana"/>
                <a:cs typeface="Verdana"/>
              </a:rPr>
              <a:t>The</a:t>
            </a:r>
            <a:r>
              <a:rPr sz="2450" spc="-215" dirty="0">
                <a:latin typeface="Verdana"/>
                <a:cs typeface="Verdana"/>
              </a:rPr>
              <a:t> </a:t>
            </a:r>
            <a:r>
              <a:rPr sz="2450" spc="-35" dirty="0">
                <a:latin typeface="Verdana"/>
                <a:cs typeface="Verdana"/>
              </a:rPr>
              <a:t>CIA  </a:t>
            </a:r>
            <a:r>
              <a:rPr sz="2450" spc="-125" dirty="0">
                <a:latin typeface="Verdana"/>
                <a:cs typeface="Verdana"/>
              </a:rPr>
              <a:t>T</a:t>
            </a:r>
            <a:r>
              <a:rPr sz="2450" spc="-75" dirty="0">
                <a:latin typeface="Verdana"/>
                <a:cs typeface="Verdana"/>
              </a:rPr>
              <a:t>r</a:t>
            </a:r>
            <a:r>
              <a:rPr sz="2450" spc="40" dirty="0">
                <a:latin typeface="Verdana"/>
                <a:cs typeface="Verdana"/>
              </a:rPr>
              <a:t>iad</a:t>
            </a:r>
            <a:r>
              <a:rPr sz="2450" spc="-215" dirty="0">
                <a:latin typeface="Verdana"/>
                <a:cs typeface="Verdana"/>
              </a:rPr>
              <a:t> </a:t>
            </a:r>
            <a:r>
              <a:rPr sz="2450" spc="35" dirty="0">
                <a:latin typeface="Verdana"/>
                <a:cs typeface="Verdana"/>
              </a:rPr>
              <a:t>will</a:t>
            </a:r>
            <a:r>
              <a:rPr sz="2450" spc="-215" dirty="0">
                <a:latin typeface="Verdana"/>
                <a:cs typeface="Verdana"/>
              </a:rPr>
              <a:t> </a:t>
            </a:r>
            <a:r>
              <a:rPr sz="2450" spc="90" dirty="0">
                <a:latin typeface="Verdana"/>
                <a:cs typeface="Verdana"/>
              </a:rPr>
              <a:t>c</a:t>
            </a:r>
            <a:r>
              <a:rPr sz="2450" spc="70" dirty="0">
                <a:latin typeface="Verdana"/>
                <a:cs typeface="Verdana"/>
              </a:rPr>
              <a:t>ontinue</a:t>
            </a:r>
            <a:r>
              <a:rPr sz="2450" spc="-215" dirty="0">
                <a:latin typeface="Verdana"/>
                <a:cs typeface="Verdana"/>
              </a:rPr>
              <a:t> </a:t>
            </a:r>
            <a:r>
              <a:rPr sz="2450" spc="-15" dirty="0">
                <a:latin typeface="Verdana"/>
                <a:cs typeface="Verdana"/>
              </a:rPr>
              <a:t>t</a:t>
            </a:r>
            <a:r>
              <a:rPr sz="2450" spc="60" dirty="0">
                <a:latin typeface="Verdana"/>
                <a:cs typeface="Verdana"/>
              </a:rPr>
              <a:t>o</a:t>
            </a:r>
            <a:r>
              <a:rPr sz="2450" spc="-215" dirty="0">
                <a:latin typeface="Verdana"/>
                <a:cs typeface="Verdana"/>
              </a:rPr>
              <a:t> </a:t>
            </a:r>
            <a:r>
              <a:rPr sz="2450" spc="90" dirty="0">
                <a:latin typeface="Verdana"/>
                <a:cs typeface="Verdana"/>
              </a:rPr>
              <a:t>be</a:t>
            </a:r>
            <a:r>
              <a:rPr sz="2450" spc="-215" dirty="0">
                <a:latin typeface="Verdana"/>
                <a:cs typeface="Verdana"/>
              </a:rPr>
              <a:t> </a:t>
            </a:r>
            <a:r>
              <a:rPr sz="2450" spc="-15" dirty="0">
                <a:latin typeface="Verdana"/>
                <a:cs typeface="Verdana"/>
              </a:rPr>
              <a:t>a</a:t>
            </a:r>
            <a:r>
              <a:rPr sz="2450" spc="-215" dirty="0">
                <a:latin typeface="Verdana"/>
                <a:cs typeface="Verdana"/>
              </a:rPr>
              <a:t> </a:t>
            </a:r>
            <a:r>
              <a:rPr sz="2450" spc="90" dirty="0">
                <a:latin typeface="Verdana"/>
                <a:cs typeface="Verdana"/>
              </a:rPr>
              <a:t>guiding  </a:t>
            </a:r>
            <a:r>
              <a:rPr sz="2450" spc="-25" dirty="0">
                <a:latin typeface="Verdana"/>
                <a:cs typeface="Verdana"/>
              </a:rPr>
              <a:t>f</a:t>
            </a:r>
            <a:r>
              <a:rPr sz="2450" spc="-175" dirty="0">
                <a:latin typeface="Verdana"/>
                <a:cs typeface="Verdana"/>
              </a:rPr>
              <a:t>r</a:t>
            </a:r>
            <a:r>
              <a:rPr sz="2450" spc="95" dirty="0">
                <a:latin typeface="Verdana"/>
                <a:cs typeface="Verdana"/>
              </a:rPr>
              <a:t>am</a:t>
            </a:r>
            <a:r>
              <a:rPr sz="2450" spc="45" dirty="0">
                <a:latin typeface="Verdana"/>
                <a:cs typeface="Verdana"/>
              </a:rPr>
              <a:t>e</a:t>
            </a:r>
            <a:r>
              <a:rPr sz="2450" spc="130" dirty="0">
                <a:latin typeface="Verdana"/>
                <a:cs typeface="Verdana"/>
              </a:rPr>
              <a:t>w</a:t>
            </a:r>
            <a:r>
              <a:rPr sz="2450" spc="5" dirty="0">
                <a:latin typeface="Verdana"/>
                <a:cs typeface="Verdana"/>
              </a:rPr>
              <a:t>o</a:t>
            </a:r>
            <a:r>
              <a:rPr sz="2450" spc="-20" dirty="0">
                <a:latin typeface="Verdana"/>
                <a:cs typeface="Verdana"/>
              </a:rPr>
              <a:t>r</a:t>
            </a:r>
            <a:r>
              <a:rPr sz="2450" spc="55" dirty="0">
                <a:latin typeface="Verdana"/>
                <a:cs typeface="Verdana"/>
              </a:rPr>
              <a:t>k</a:t>
            </a:r>
            <a:r>
              <a:rPr sz="2450" spc="-370" dirty="0">
                <a:latin typeface="Verdana"/>
                <a:cs typeface="Verdana"/>
              </a:rPr>
              <a:t>,</a:t>
            </a:r>
            <a:r>
              <a:rPr sz="2450" spc="-215" dirty="0">
                <a:latin typeface="Verdana"/>
                <a:cs typeface="Verdana"/>
              </a:rPr>
              <a:t> </a:t>
            </a:r>
            <a:r>
              <a:rPr sz="2450" spc="75" dirty="0">
                <a:latin typeface="Verdana"/>
                <a:cs typeface="Verdana"/>
              </a:rPr>
              <a:t>adapting</a:t>
            </a:r>
            <a:r>
              <a:rPr sz="2450" spc="-215" dirty="0">
                <a:latin typeface="Verdana"/>
                <a:cs typeface="Verdana"/>
              </a:rPr>
              <a:t> </a:t>
            </a:r>
            <a:r>
              <a:rPr sz="2450" spc="-15" dirty="0">
                <a:latin typeface="Verdana"/>
                <a:cs typeface="Verdana"/>
              </a:rPr>
              <a:t>t</a:t>
            </a:r>
            <a:r>
              <a:rPr sz="2450" spc="60" dirty="0">
                <a:latin typeface="Verdana"/>
                <a:cs typeface="Verdana"/>
              </a:rPr>
              <a:t>o</a:t>
            </a:r>
            <a:r>
              <a:rPr sz="2450" spc="-215" dirty="0">
                <a:latin typeface="Verdana"/>
                <a:cs typeface="Verdana"/>
              </a:rPr>
              <a:t> </a:t>
            </a:r>
            <a:r>
              <a:rPr sz="2450" spc="80" dirty="0">
                <a:latin typeface="Verdana"/>
                <a:cs typeface="Verdana"/>
              </a:rPr>
              <a:t>n</a:t>
            </a:r>
            <a:r>
              <a:rPr sz="2450" spc="50" dirty="0">
                <a:latin typeface="Verdana"/>
                <a:cs typeface="Verdana"/>
              </a:rPr>
              <a:t>e</a:t>
            </a:r>
            <a:r>
              <a:rPr sz="2450" spc="170" dirty="0">
                <a:latin typeface="Verdana"/>
                <a:cs typeface="Verdana"/>
              </a:rPr>
              <a:t>w</a:t>
            </a:r>
            <a:r>
              <a:rPr sz="2450" spc="-215" dirty="0">
                <a:latin typeface="Verdana"/>
                <a:cs typeface="Verdana"/>
              </a:rPr>
              <a:t> </a:t>
            </a:r>
            <a:r>
              <a:rPr sz="2450" spc="35" dirty="0">
                <a:latin typeface="Verdana"/>
                <a:cs typeface="Verdana"/>
              </a:rPr>
              <a:t>th</a:t>
            </a:r>
            <a:r>
              <a:rPr sz="2450" spc="-5" dirty="0">
                <a:latin typeface="Verdana"/>
                <a:cs typeface="Verdana"/>
              </a:rPr>
              <a:t>re</a:t>
            </a:r>
            <a:r>
              <a:rPr sz="2450" spc="-15" dirty="0">
                <a:latin typeface="Verdana"/>
                <a:cs typeface="Verdana"/>
              </a:rPr>
              <a:t>ats  </a:t>
            </a:r>
            <a:r>
              <a:rPr sz="2450" spc="85" dirty="0">
                <a:latin typeface="Verdana"/>
                <a:cs typeface="Verdana"/>
              </a:rPr>
              <a:t>and</a:t>
            </a:r>
            <a:r>
              <a:rPr sz="2450" spc="-215" dirty="0">
                <a:latin typeface="Verdana"/>
                <a:cs typeface="Verdana"/>
              </a:rPr>
              <a:t> </a:t>
            </a:r>
            <a:r>
              <a:rPr sz="2450" spc="70" dirty="0">
                <a:latin typeface="Verdana"/>
                <a:cs typeface="Verdana"/>
              </a:rPr>
              <a:t>inn</a:t>
            </a:r>
            <a:r>
              <a:rPr sz="2450" spc="45" dirty="0">
                <a:latin typeface="Verdana"/>
                <a:cs typeface="Verdana"/>
              </a:rPr>
              <a:t>o</a:t>
            </a:r>
            <a:r>
              <a:rPr sz="2450" spc="-150" dirty="0">
                <a:latin typeface="Verdana"/>
                <a:cs typeface="Verdana"/>
              </a:rPr>
              <a:t>v</a:t>
            </a:r>
            <a:r>
              <a:rPr sz="2450" spc="20" dirty="0">
                <a:latin typeface="Verdana"/>
                <a:cs typeface="Verdana"/>
              </a:rPr>
              <a:t>ations</a:t>
            </a:r>
            <a:r>
              <a:rPr sz="2450" spc="-215" dirty="0">
                <a:latin typeface="Verdana"/>
                <a:cs typeface="Verdana"/>
              </a:rPr>
              <a:t> </a:t>
            </a:r>
            <a:r>
              <a:rPr sz="2450" spc="55" dirty="0">
                <a:latin typeface="Verdana"/>
                <a:cs typeface="Verdana"/>
              </a:rPr>
              <a:t>in</a:t>
            </a:r>
            <a:r>
              <a:rPr sz="2450" spc="-215" dirty="0">
                <a:latin typeface="Verdana"/>
                <a:cs typeface="Verdana"/>
              </a:rPr>
              <a:t> </a:t>
            </a:r>
            <a:r>
              <a:rPr sz="2450" spc="30" dirty="0">
                <a:latin typeface="Verdana"/>
                <a:cs typeface="Verdana"/>
              </a:rPr>
              <a:t>in</a:t>
            </a:r>
            <a:r>
              <a:rPr sz="2450" dirty="0">
                <a:latin typeface="Verdana"/>
                <a:cs typeface="Verdana"/>
              </a:rPr>
              <a:t>f</a:t>
            </a:r>
            <a:r>
              <a:rPr sz="2450" spc="5" dirty="0">
                <a:latin typeface="Verdana"/>
                <a:cs typeface="Verdana"/>
              </a:rPr>
              <a:t>o</a:t>
            </a:r>
            <a:r>
              <a:rPr sz="2450" spc="-20" dirty="0">
                <a:latin typeface="Verdana"/>
                <a:cs typeface="Verdana"/>
              </a:rPr>
              <a:t>r</a:t>
            </a:r>
            <a:r>
              <a:rPr sz="2450" spc="75" dirty="0">
                <a:latin typeface="Verdana"/>
                <a:cs typeface="Verdana"/>
              </a:rPr>
              <a:t>mation</a:t>
            </a:r>
            <a:r>
              <a:rPr sz="2450" spc="-215" dirty="0">
                <a:latin typeface="Verdana"/>
                <a:cs typeface="Verdana"/>
              </a:rPr>
              <a:t> </a:t>
            </a:r>
            <a:r>
              <a:rPr sz="2450" spc="30" dirty="0">
                <a:latin typeface="Verdana"/>
                <a:cs typeface="Verdana"/>
              </a:rPr>
              <a:t>secu</a:t>
            </a:r>
            <a:r>
              <a:rPr sz="2450" dirty="0">
                <a:latin typeface="Verdana"/>
                <a:cs typeface="Verdana"/>
              </a:rPr>
              <a:t>r</a:t>
            </a:r>
            <a:r>
              <a:rPr sz="2450" spc="10" dirty="0">
                <a:latin typeface="Verdana"/>
                <a:cs typeface="Verdana"/>
              </a:rPr>
              <a:t>i</a:t>
            </a:r>
            <a:r>
              <a:rPr sz="2450" spc="-10" dirty="0">
                <a:latin typeface="Verdana"/>
                <a:cs typeface="Verdana"/>
              </a:rPr>
              <a:t>t</a:t>
            </a:r>
            <a:r>
              <a:rPr sz="2450" spc="-110" dirty="0">
                <a:latin typeface="Verdana"/>
                <a:cs typeface="Verdana"/>
              </a:rPr>
              <a:t>y</a:t>
            </a:r>
            <a:endParaRPr sz="2450" dirty="0">
              <a:latin typeface="Verdana"/>
              <a:cs typeface="Verdana"/>
            </a:endParaRPr>
          </a:p>
          <a:p>
            <a:pPr marR="5080" algn="just">
              <a:lnSpc>
                <a:spcPct val="100000"/>
              </a:lnSpc>
              <a:spcBef>
                <a:spcPts val="509"/>
              </a:spcBef>
            </a:pPr>
            <a:r>
              <a:rPr sz="2450" spc="-5" dirty="0">
                <a:latin typeface="Verdana"/>
                <a:cs typeface="Verdana"/>
              </a:rPr>
              <a:t>architecture.</a:t>
            </a:r>
            <a:endParaRPr sz="2450" dirty="0">
              <a:latin typeface="Verdana"/>
              <a:cs typeface="Verdana"/>
            </a:endParaRPr>
          </a:p>
        </p:txBody>
      </p:sp>
      <p:pic>
        <p:nvPicPr>
          <p:cNvPr id="9" name="object 9"/>
          <p:cNvPicPr/>
          <p:nvPr/>
        </p:nvPicPr>
        <p:blipFill>
          <a:blip r:embed="rId2" cstate="print"/>
          <a:stretch>
            <a:fillRect/>
          </a:stretch>
        </p:blipFill>
        <p:spPr>
          <a:xfrm>
            <a:off x="9144000" y="1"/>
            <a:ext cx="9143847" cy="1028684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10287000"/>
            <a:chOff x="0" y="0"/>
            <a:chExt cx="9144000" cy="10287000"/>
          </a:xfrm>
        </p:grpSpPr>
        <p:sp>
          <p:nvSpPr>
            <p:cNvPr id="3" name="object 3"/>
            <p:cNvSpPr/>
            <p:nvPr/>
          </p:nvSpPr>
          <p:spPr>
            <a:xfrm>
              <a:off x="0" y="0"/>
              <a:ext cx="9144000" cy="10287000"/>
            </a:xfrm>
            <a:custGeom>
              <a:avLst/>
              <a:gdLst/>
              <a:ahLst/>
              <a:cxnLst/>
              <a:rect l="l" t="t" r="r" b="b"/>
              <a:pathLst>
                <a:path w="9144000" h="10287000">
                  <a:moveTo>
                    <a:pt x="0" y="10286997"/>
                  </a:moveTo>
                  <a:lnTo>
                    <a:pt x="9143999" y="10286997"/>
                  </a:lnTo>
                  <a:lnTo>
                    <a:pt x="9143999" y="0"/>
                  </a:lnTo>
                  <a:lnTo>
                    <a:pt x="0" y="0"/>
                  </a:lnTo>
                  <a:lnTo>
                    <a:pt x="0" y="10286997"/>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334998" y="1142997"/>
              <a:ext cx="6467474" cy="8001000"/>
            </a:xfrm>
            <a:prstGeom prst="rect">
              <a:avLst/>
            </a:prstGeom>
          </p:spPr>
        </p:pic>
      </p:grpSp>
      <p:sp>
        <p:nvSpPr>
          <p:cNvPr id="5" name="object 5"/>
          <p:cNvSpPr txBox="1">
            <a:spLocks noGrp="1"/>
          </p:cNvSpPr>
          <p:nvPr>
            <p:ph type="title"/>
          </p:nvPr>
        </p:nvSpPr>
        <p:spPr>
          <a:prstGeom prst="rect">
            <a:avLst/>
          </a:prstGeom>
        </p:spPr>
        <p:txBody>
          <a:bodyPr vert="horz" wrap="square" lIns="0" tIns="15875" rIns="0" bIns="0" rtlCol="0">
            <a:spAutoFit/>
          </a:bodyPr>
          <a:lstStyle/>
          <a:p>
            <a:pPr marL="9028430">
              <a:lnSpc>
                <a:spcPct val="100000"/>
              </a:lnSpc>
              <a:spcBef>
                <a:spcPts val="125"/>
              </a:spcBef>
            </a:pPr>
            <a:r>
              <a:rPr spc="-25" dirty="0"/>
              <a:t>What</a:t>
            </a:r>
            <a:r>
              <a:rPr spc="10" dirty="0"/>
              <a:t> </a:t>
            </a:r>
            <a:r>
              <a:rPr spc="15" dirty="0"/>
              <a:t>is</a:t>
            </a:r>
            <a:r>
              <a:rPr spc="-130" dirty="0"/>
              <a:t> </a:t>
            </a:r>
            <a:r>
              <a:rPr spc="45" dirty="0"/>
              <a:t>Access</a:t>
            </a:r>
            <a:r>
              <a:rPr spc="40" dirty="0"/>
              <a:t> </a:t>
            </a:r>
            <a:r>
              <a:rPr spc="100" dirty="0"/>
              <a:t>Control?</a:t>
            </a:r>
          </a:p>
        </p:txBody>
      </p:sp>
      <p:sp>
        <p:nvSpPr>
          <p:cNvPr id="8" name="object 8"/>
          <p:cNvSpPr txBox="1"/>
          <p:nvPr/>
        </p:nvSpPr>
        <p:spPr>
          <a:xfrm>
            <a:off x="10478998" y="2515887"/>
            <a:ext cx="6083935" cy="3069590"/>
          </a:xfrm>
          <a:prstGeom prst="rect">
            <a:avLst/>
          </a:prstGeom>
        </p:spPr>
        <p:txBody>
          <a:bodyPr vert="horz" wrap="square" lIns="0" tIns="8255" rIns="0" bIns="0" rtlCol="0">
            <a:spAutoFit/>
          </a:bodyPr>
          <a:lstStyle/>
          <a:p>
            <a:pPr marL="12700" marR="5080" algn="just">
              <a:lnSpc>
                <a:spcPct val="102000"/>
              </a:lnSpc>
              <a:spcBef>
                <a:spcPts val="65"/>
              </a:spcBef>
            </a:pPr>
            <a:r>
              <a:rPr sz="2450" spc="80" dirty="0">
                <a:latin typeface="Verdana"/>
                <a:cs typeface="Verdana"/>
              </a:rPr>
              <a:t>A</a:t>
            </a:r>
            <a:r>
              <a:rPr sz="2450" spc="90" dirty="0">
                <a:latin typeface="Verdana"/>
                <a:cs typeface="Verdana"/>
              </a:rPr>
              <a:t>cc</a:t>
            </a:r>
            <a:r>
              <a:rPr sz="2450" spc="-35" dirty="0">
                <a:latin typeface="Verdana"/>
                <a:cs typeface="Verdana"/>
              </a:rPr>
              <a:t>ess</a:t>
            </a:r>
            <a:r>
              <a:rPr sz="2450" spc="-215" dirty="0">
                <a:latin typeface="Verdana"/>
                <a:cs typeface="Verdana"/>
              </a:rPr>
              <a:t> </a:t>
            </a:r>
            <a:r>
              <a:rPr sz="2450" spc="90" dirty="0">
                <a:latin typeface="Verdana"/>
                <a:cs typeface="Verdana"/>
              </a:rPr>
              <a:t>c</a:t>
            </a:r>
            <a:r>
              <a:rPr sz="2450" spc="45" dirty="0">
                <a:latin typeface="Verdana"/>
                <a:cs typeface="Verdana"/>
              </a:rPr>
              <a:t>ont</a:t>
            </a:r>
            <a:r>
              <a:rPr sz="2450" dirty="0">
                <a:latin typeface="Verdana"/>
                <a:cs typeface="Verdana"/>
              </a:rPr>
              <a:t>r</a:t>
            </a:r>
            <a:r>
              <a:rPr sz="2450" spc="25" dirty="0">
                <a:latin typeface="Verdana"/>
                <a:cs typeface="Verdana"/>
              </a:rPr>
              <a:t>ol</a:t>
            </a:r>
            <a:r>
              <a:rPr sz="2450" spc="-215" dirty="0">
                <a:latin typeface="Verdana"/>
                <a:cs typeface="Verdana"/>
              </a:rPr>
              <a:t> </a:t>
            </a:r>
            <a:r>
              <a:rPr sz="2450" spc="-90" dirty="0">
                <a:latin typeface="Verdana"/>
                <a:cs typeface="Verdana"/>
              </a:rPr>
              <a:t>r</a:t>
            </a:r>
            <a:r>
              <a:rPr sz="2450" spc="5" dirty="0">
                <a:latin typeface="Verdana"/>
                <a:cs typeface="Verdana"/>
              </a:rPr>
              <a:t>e</a:t>
            </a:r>
            <a:r>
              <a:rPr sz="2450" spc="-25" dirty="0">
                <a:latin typeface="Verdana"/>
                <a:cs typeface="Verdana"/>
              </a:rPr>
              <a:t>f</a:t>
            </a:r>
            <a:r>
              <a:rPr sz="2450" spc="-15" dirty="0">
                <a:latin typeface="Verdana"/>
                <a:cs typeface="Verdana"/>
              </a:rPr>
              <a:t>er</a:t>
            </a:r>
            <a:r>
              <a:rPr sz="2450" spc="-70" dirty="0">
                <a:latin typeface="Verdana"/>
                <a:cs typeface="Verdana"/>
              </a:rPr>
              <a:t>s</a:t>
            </a:r>
            <a:r>
              <a:rPr sz="2450" spc="-215" dirty="0">
                <a:latin typeface="Verdana"/>
                <a:cs typeface="Verdana"/>
              </a:rPr>
              <a:t> </a:t>
            </a:r>
            <a:r>
              <a:rPr sz="2450" spc="-15" dirty="0">
                <a:latin typeface="Verdana"/>
                <a:cs typeface="Verdana"/>
              </a:rPr>
              <a:t>t</a:t>
            </a:r>
            <a:r>
              <a:rPr sz="2450" spc="60" dirty="0">
                <a:latin typeface="Verdana"/>
                <a:cs typeface="Verdana"/>
              </a:rPr>
              <a:t>o</a:t>
            </a:r>
            <a:r>
              <a:rPr sz="2450" spc="-215" dirty="0">
                <a:latin typeface="Verdana"/>
                <a:cs typeface="Verdana"/>
              </a:rPr>
              <a:t> </a:t>
            </a:r>
            <a:r>
              <a:rPr sz="2450" spc="65" dirty="0">
                <a:latin typeface="Verdana"/>
                <a:cs typeface="Verdana"/>
              </a:rPr>
              <a:t>the</a:t>
            </a:r>
            <a:r>
              <a:rPr sz="2450" spc="-215" dirty="0">
                <a:latin typeface="Verdana"/>
                <a:cs typeface="Verdana"/>
              </a:rPr>
              <a:t> </a:t>
            </a:r>
            <a:r>
              <a:rPr sz="2450" spc="75" dirty="0">
                <a:latin typeface="Verdana"/>
                <a:cs typeface="Verdana"/>
              </a:rPr>
              <a:t>methods  </a:t>
            </a:r>
            <a:r>
              <a:rPr sz="2450" spc="85" dirty="0">
                <a:latin typeface="Verdana"/>
                <a:cs typeface="Verdana"/>
              </a:rPr>
              <a:t>and</a:t>
            </a:r>
            <a:r>
              <a:rPr sz="2450" spc="-215" dirty="0">
                <a:latin typeface="Verdana"/>
                <a:cs typeface="Verdana"/>
              </a:rPr>
              <a:t> </a:t>
            </a:r>
            <a:r>
              <a:rPr sz="2450" spc="60" dirty="0">
                <a:latin typeface="Verdana"/>
                <a:cs typeface="Verdana"/>
              </a:rPr>
              <a:t>poli</a:t>
            </a:r>
            <a:r>
              <a:rPr sz="2450" spc="50" dirty="0">
                <a:latin typeface="Verdana"/>
                <a:cs typeface="Verdana"/>
              </a:rPr>
              <a:t>c</a:t>
            </a:r>
            <a:r>
              <a:rPr sz="2450" spc="-15" dirty="0">
                <a:latin typeface="Verdana"/>
                <a:cs typeface="Verdana"/>
              </a:rPr>
              <a:t>ies</a:t>
            </a:r>
            <a:r>
              <a:rPr sz="2450" spc="-215" dirty="0">
                <a:latin typeface="Verdana"/>
                <a:cs typeface="Verdana"/>
              </a:rPr>
              <a:t> </a:t>
            </a:r>
            <a:r>
              <a:rPr sz="2450" spc="45" dirty="0">
                <a:latin typeface="Verdana"/>
                <a:cs typeface="Verdana"/>
              </a:rPr>
              <a:t>that</a:t>
            </a:r>
            <a:r>
              <a:rPr sz="2450" spc="-215" dirty="0">
                <a:latin typeface="Verdana"/>
                <a:cs typeface="Verdana"/>
              </a:rPr>
              <a:t> </a:t>
            </a:r>
            <a:r>
              <a:rPr sz="2450" spc="-90" dirty="0">
                <a:latin typeface="Verdana"/>
                <a:cs typeface="Verdana"/>
              </a:rPr>
              <a:t>r</a:t>
            </a:r>
            <a:r>
              <a:rPr sz="2450" spc="-15" dirty="0">
                <a:latin typeface="Verdana"/>
                <a:cs typeface="Verdana"/>
              </a:rPr>
              <a:t>est</a:t>
            </a:r>
            <a:r>
              <a:rPr sz="2450" spc="-35" dirty="0">
                <a:latin typeface="Verdana"/>
                <a:cs typeface="Verdana"/>
              </a:rPr>
              <a:t>r</a:t>
            </a:r>
            <a:r>
              <a:rPr sz="2450" spc="35" dirty="0">
                <a:latin typeface="Verdana"/>
                <a:cs typeface="Verdana"/>
              </a:rPr>
              <a:t>i</a:t>
            </a:r>
            <a:r>
              <a:rPr sz="2450" spc="80" dirty="0">
                <a:latin typeface="Verdana"/>
                <a:cs typeface="Verdana"/>
              </a:rPr>
              <a:t>c</a:t>
            </a:r>
            <a:r>
              <a:rPr sz="2450" spc="35" dirty="0">
                <a:latin typeface="Verdana"/>
                <a:cs typeface="Verdana"/>
              </a:rPr>
              <a:t>t</a:t>
            </a:r>
            <a:r>
              <a:rPr sz="2450" spc="-215" dirty="0">
                <a:latin typeface="Verdana"/>
                <a:cs typeface="Verdana"/>
              </a:rPr>
              <a:t> </a:t>
            </a:r>
            <a:r>
              <a:rPr sz="2450" spc="55" dirty="0">
                <a:latin typeface="Verdana"/>
                <a:cs typeface="Verdana"/>
              </a:rPr>
              <a:t>a</a:t>
            </a:r>
            <a:r>
              <a:rPr sz="2450" spc="20" dirty="0">
                <a:latin typeface="Verdana"/>
                <a:cs typeface="Verdana"/>
              </a:rPr>
              <a:t>c</a:t>
            </a:r>
            <a:r>
              <a:rPr sz="2450" spc="90" dirty="0">
                <a:latin typeface="Verdana"/>
                <a:cs typeface="Verdana"/>
              </a:rPr>
              <a:t>c</a:t>
            </a:r>
            <a:r>
              <a:rPr sz="2450" spc="-35" dirty="0">
                <a:latin typeface="Verdana"/>
                <a:cs typeface="Verdana"/>
              </a:rPr>
              <a:t>ess</a:t>
            </a:r>
            <a:r>
              <a:rPr sz="2450" spc="-215" dirty="0">
                <a:latin typeface="Verdana"/>
                <a:cs typeface="Verdana"/>
              </a:rPr>
              <a:t> </a:t>
            </a:r>
            <a:r>
              <a:rPr sz="2450" spc="-15" dirty="0">
                <a:latin typeface="Verdana"/>
                <a:cs typeface="Verdana"/>
              </a:rPr>
              <a:t>t</a:t>
            </a:r>
            <a:r>
              <a:rPr sz="2450" spc="45" dirty="0">
                <a:latin typeface="Verdana"/>
                <a:cs typeface="Verdana"/>
              </a:rPr>
              <a:t>o  </a:t>
            </a:r>
            <a:r>
              <a:rPr sz="2450" spc="-90" dirty="0">
                <a:latin typeface="Verdana"/>
                <a:cs typeface="Verdana"/>
              </a:rPr>
              <a:t>r</a:t>
            </a:r>
            <a:r>
              <a:rPr sz="2450" spc="15" dirty="0">
                <a:latin typeface="Verdana"/>
                <a:cs typeface="Verdana"/>
              </a:rPr>
              <a:t>esou</a:t>
            </a:r>
            <a:r>
              <a:rPr sz="2450" spc="-25" dirty="0">
                <a:latin typeface="Verdana"/>
                <a:cs typeface="Verdana"/>
              </a:rPr>
              <a:t>r</a:t>
            </a:r>
            <a:r>
              <a:rPr sz="2450" spc="90" dirty="0">
                <a:latin typeface="Verdana"/>
                <a:cs typeface="Verdana"/>
              </a:rPr>
              <a:t>c</a:t>
            </a:r>
            <a:r>
              <a:rPr sz="2450" spc="-20" dirty="0">
                <a:latin typeface="Verdana"/>
                <a:cs typeface="Verdana"/>
              </a:rPr>
              <a:t>es</a:t>
            </a:r>
            <a:r>
              <a:rPr sz="2450" spc="-215" dirty="0">
                <a:latin typeface="Verdana"/>
                <a:cs typeface="Verdana"/>
              </a:rPr>
              <a:t> </a:t>
            </a:r>
            <a:r>
              <a:rPr sz="2450" spc="55" dirty="0">
                <a:latin typeface="Verdana"/>
                <a:cs typeface="Verdana"/>
              </a:rPr>
              <a:t>in</a:t>
            </a:r>
            <a:r>
              <a:rPr sz="2450" spc="-215" dirty="0">
                <a:latin typeface="Verdana"/>
                <a:cs typeface="Verdana"/>
              </a:rPr>
              <a:t> </a:t>
            </a:r>
            <a:r>
              <a:rPr sz="2450" spc="-15" dirty="0">
                <a:latin typeface="Verdana"/>
                <a:cs typeface="Verdana"/>
              </a:rPr>
              <a:t>a</a:t>
            </a:r>
            <a:r>
              <a:rPr sz="2450" spc="-215" dirty="0">
                <a:latin typeface="Verdana"/>
                <a:cs typeface="Verdana"/>
              </a:rPr>
              <a:t> </a:t>
            </a:r>
            <a:r>
              <a:rPr sz="2450" spc="90" dirty="0">
                <a:latin typeface="Verdana"/>
                <a:cs typeface="Verdana"/>
              </a:rPr>
              <a:t>c</a:t>
            </a:r>
            <a:r>
              <a:rPr sz="2450" spc="100" dirty="0">
                <a:latin typeface="Verdana"/>
                <a:cs typeface="Verdana"/>
              </a:rPr>
              <a:t>omputing  </a:t>
            </a:r>
            <a:r>
              <a:rPr sz="2450" spc="75" dirty="0">
                <a:latin typeface="Verdana"/>
                <a:cs typeface="Verdana"/>
              </a:rPr>
              <a:t>e</a:t>
            </a:r>
            <a:r>
              <a:rPr sz="2450" spc="55" dirty="0">
                <a:latin typeface="Verdana"/>
                <a:cs typeface="Verdana"/>
              </a:rPr>
              <a:t>n</a:t>
            </a:r>
            <a:r>
              <a:rPr sz="2450" spc="-60" dirty="0">
                <a:latin typeface="Verdana"/>
                <a:cs typeface="Verdana"/>
              </a:rPr>
              <a:t>vi</a:t>
            </a:r>
            <a:r>
              <a:rPr sz="2450" spc="-95" dirty="0">
                <a:latin typeface="Verdana"/>
                <a:cs typeface="Verdana"/>
              </a:rPr>
              <a:t>r</a:t>
            </a:r>
            <a:r>
              <a:rPr sz="2450" spc="110" dirty="0">
                <a:latin typeface="Verdana"/>
                <a:cs typeface="Verdana"/>
              </a:rPr>
              <a:t>onmen</a:t>
            </a:r>
            <a:r>
              <a:rPr sz="2450" spc="80" dirty="0">
                <a:latin typeface="Verdana"/>
                <a:cs typeface="Verdana"/>
              </a:rPr>
              <a:t>t</a:t>
            </a:r>
            <a:r>
              <a:rPr sz="2450" spc="-370" dirty="0">
                <a:latin typeface="Verdana"/>
                <a:cs typeface="Verdana"/>
              </a:rPr>
              <a:t>.</a:t>
            </a:r>
            <a:r>
              <a:rPr sz="2450" spc="-215" dirty="0">
                <a:latin typeface="Verdana"/>
                <a:cs typeface="Verdana"/>
              </a:rPr>
              <a:t> </a:t>
            </a:r>
            <a:r>
              <a:rPr sz="2450" spc="-125" dirty="0">
                <a:latin typeface="Verdana"/>
                <a:cs typeface="Verdana"/>
              </a:rPr>
              <a:t>It</a:t>
            </a:r>
            <a:r>
              <a:rPr sz="2450" spc="-215" dirty="0">
                <a:latin typeface="Verdana"/>
                <a:cs typeface="Verdana"/>
              </a:rPr>
              <a:t> </a:t>
            </a:r>
            <a:r>
              <a:rPr sz="2450" spc="30" dirty="0">
                <a:latin typeface="Verdana"/>
                <a:cs typeface="Verdana"/>
              </a:rPr>
              <a:t>ensu</a:t>
            </a:r>
            <a:r>
              <a:rPr sz="2450" spc="-15" dirty="0">
                <a:latin typeface="Verdana"/>
                <a:cs typeface="Verdana"/>
              </a:rPr>
              <a:t>r</a:t>
            </a:r>
            <a:r>
              <a:rPr sz="2450" spc="-20" dirty="0">
                <a:latin typeface="Verdana"/>
                <a:cs typeface="Verdana"/>
              </a:rPr>
              <a:t>es</a:t>
            </a:r>
            <a:r>
              <a:rPr sz="2450" spc="-215" dirty="0">
                <a:latin typeface="Verdana"/>
                <a:cs typeface="Verdana"/>
              </a:rPr>
              <a:t> </a:t>
            </a:r>
            <a:r>
              <a:rPr sz="2450" spc="45" dirty="0">
                <a:latin typeface="Verdana"/>
                <a:cs typeface="Verdana"/>
              </a:rPr>
              <a:t>that</a:t>
            </a:r>
            <a:r>
              <a:rPr sz="2450" spc="-215" dirty="0">
                <a:latin typeface="Verdana"/>
                <a:cs typeface="Verdana"/>
              </a:rPr>
              <a:t> </a:t>
            </a:r>
            <a:r>
              <a:rPr sz="2450" spc="15" dirty="0">
                <a:latin typeface="Verdana"/>
                <a:cs typeface="Verdana"/>
              </a:rPr>
              <a:t>only  </a:t>
            </a:r>
            <a:r>
              <a:rPr sz="2450" spc="45" dirty="0">
                <a:latin typeface="Verdana"/>
                <a:cs typeface="Verdana"/>
              </a:rPr>
              <a:t>autho</a:t>
            </a:r>
            <a:r>
              <a:rPr sz="2450" spc="15" dirty="0">
                <a:latin typeface="Verdana"/>
                <a:cs typeface="Verdana"/>
              </a:rPr>
              <a:t>r</a:t>
            </a:r>
            <a:r>
              <a:rPr sz="2450" spc="-10" dirty="0">
                <a:latin typeface="Verdana"/>
                <a:cs typeface="Verdana"/>
              </a:rPr>
              <a:t>i</a:t>
            </a:r>
            <a:r>
              <a:rPr sz="2450" spc="-45" dirty="0">
                <a:latin typeface="Verdana"/>
                <a:cs typeface="Verdana"/>
              </a:rPr>
              <a:t>z</a:t>
            </a:r>
            <a:r>
              <a:rPr sz="2450" spc="90" dirty="0">
                <a:latin typeface="Verdana"/>
                <a:cs typeface="Verdana"/>
              </a:rPr>
              <a:t>ed</a:t>
            </a:r>
            <a:r>
              <a:rPr sz="2450" spc="-215" dirty="0">
                <a:latin typeface="Verdana"/>
                <a:cs typeface="Verdana"/>
              </a:rPr>
              <a:t> </a:t>
            </a:r>
            <a:r>
              <a:rPr sz="2450" spc="5" dirty="0">
                <a:latin typeface="Verdana"/>
                <a:cs typeface="Verdana"/>
              </a:rPr>
              <a:t>use</a:t>
            </a:r>
            <a:r>
              <a:rPr sz="2450" dirty="0">
                <a:latin typeface="Verdana"/>
                <a:cs typeface="Verdana"/>
              </a:rPr>
              <a:t>r</a:t>
            </a:r>
            <a:r>
              <a:rPr sz="2450" spc="-70" dirty="0">
                <a:latin typeface="Verdana"/>
                <a:cs typeface="Verdana"/>
              </a:rPr>
              <a:t>s</a:t>
            </a:r>
            <a:r>
              <a:rPr sz="2450" spc="-215" dirty="0">
                <a:latin typeface="Verdana"/>
                <a:cs typeface="Verdana"/>
              </a:rPr>
              <a:t> </a:t>
            </a:r>
            <a:r>
              <a:rPr sz="2450" spc="75" dirty="0">
                <a:latin typeface="Verdana"/>
                <a:cs typeface="Verdana"/>
              </a:rPr>
              <a:t>can</a:t>
            </a:r>
            <a:r>
              <a:rPr sz="2450" spc="-215" dirty="0">
                <a:latin typeface="Verdana"/>
                <a:cs typeface="Verdana"/>
              </a:rPr>
              <a:t> </a:t>
            </a:r>
            <a:r>
              <a:rPr sz="2450" spc="-25" dirty="0">
                <a:latin typeface="Verdana"/>
                <a:cs typeface="Verdana"/>
              </a:rPr>
              <a:t>vi</a:t>
            </a:r>
            <a:r>
              <a:rPr sz="2450" spc="-60" dirty="0">
                <a:latin typeface="Verdana"/>
                <a:cs typeface="Verdana"/>
              </a:rPr>
              <a:t>e</a:t>
            </a:r>
            <a:r>
              <a:rPr sz="2450" spc="170" dirty="0">
                <a:latin typeface="Verdana"/>
                <a:cs typeface="Verdana"/>
              </a:rPr>
              <a:t>w</a:t>
            </a:r>
            <a:r>
              <a:rPr sz="2450" spc="-215" dirty="0">
                <a:latin typeface="Verdana"/>
                <a:cs typeface="Verdana"/>
              </a:rPr>
              <a:t> </a:t>
            </a:r>
            <a:r>
              <a:rPr sz="2450" spc="5" dirty="0">
                <a:latin typeface="Verdana"/>
                <a:cs typeface="Verdana"/>
              </a:rPr>
              <a:t>or</a:t>
            </a:r>
            <a:r>
              <a:rPr sz="2450" spc="-215" dirty="0">
                <a:latin typeface="Verdana"/>
                <a:cs typeface="Verdana"/>
              </a:rPr>
              <a:t> </a:t>
            </a:r>
            <a:r>
              <a:rPr sz="2450" spc="90" dirty="0">
                <a:latin typeface="Verdana"/>
                <a:cs typeface="Verdana"/>
              </a:rPr>
              <a:t>modi</a:t>
            </a:r>
            <a:r>
              <a:rPr sz="2450" spc="70" dirty="0">
                <a:latin typeface="Verdana"/>
                <a:cs typeface="Verdana"/>
              </a:rPr>
              <a:t>f</a:t>
            </a:r>
            <a:r>
              <a:rPr sz="2450" spc="-80" dirty="0">
                <a:latin typeface="Verdana"/>
                <a:cs typeface="Verdana"/>
              </a:rPr>
              <a:t>y  </a:t>
            </a:r>
            <a:r>
              <a:rPr sz="2450" spc="-40" dirty="0">
                <a:latin typeface="Verdana"/>
                <a:cs typeface="Verdana"/>
              </a:rPr>
              <a:t>data.</a:t>
            </a:r>
            <a:r>
              <a:rPr sz="2450" spc="-215" dirty="0">
                <a:latin typeface="Verdana"/>
                <a:cs typeface="Verdana"/>
              </a:rPr>
              <a:t> </a:t>
            </a:r>
            <a:r>
              <a:rPr sz="2450" spc="90" dirty="0">
                <a:latin typeface="Verdana"/>
                <a:cs typeface="Verdana"/>
              </a:rPr>
              <a:t>Unde</a:t>
            </a:r>
            <a:r>
              <a:rPr sz="2450" spc="55" dirty="0">
                <a:latin typeface="Verdana"/>
                <a:cs typeface="Verdana"/>
              </a:rPr>
              <a:t>r</a:t>
            </a:r>
            <a:r>
              <a:rPr sz="2450" spc="60" dirty="0">
                <a:latin typeface="Verdana"/>
                <a:cs typeface="Verdana"/>
              </a:rPr>
              <a:t>standing</a:t>
            </a:r>
            <a:r>
              <a:rPr sz="2450" spc="-215" dirty="0">
                <a:latin typeface="Verdana"/>
                <a:cs typeface="Verdana"/>
              </a:rPr>
              <a:t> </a:t>
            </a:r>
            <a:r>
              <a:rPr sz="2450" spc="-15" dirty="0">
                <a:latin typeface="Verdana"/>
                <a:cs typeface="Verdana"/>
              </a:rPr>
              <a:t>its</a:t>
            </a:r>
            <a:r>
              <a:rPr sz="2450" spc="-215" dirty="0">
                <a:latin typeface="Verdana"/>
                <a:cs typeface="Verdana"/>
              </a:rPr>
              <a:t> </a:t>
            </a:r>
            <a:r>
              <a:rPr sz="2450" spc="85" dirty="0">
                <a:latin typeface="Verdana"/>
                <a:cs typeface="Verdana"/>
              </a:rPr>
              <a:t>impo</a:t>
            </a:r>
            <a:r>
              <a:rPr sz="2450" spc="90" dirty="0">
                <a:latin typeface="Verdana"/>
                <a:cs typeface="Verdana"/>
              </a:rPr>
              <a:t>r</a:t>
            </a:r>
            <a:r>
              <a:rPr sz="2450" spc="65" dirty="0">
                <a:latin typeface="Verdana"/>
                <a:cs typeface="Verdana"/>
              </a:rPr>
              <a:t>tan</a:t>
            </a:r>
            <a:r>
              <a:rPr sz="2450" spc="40" dirty="0">
                <a:latin typeface="Verdana"/>
                <a:cs typeface="Verdana"/>
              </a:rPr>
              <a:t>c</a:t>
            </a:r>
            <a:r>
              <a:rPr sz="2450" spc="35" dirty="0">
                <a:latin typeface="Verdana"/>
                <a:cs typeface="Verdana"/>
              </a:rPr>
              <a:t>e</a:t>
            </a:r>
            <a:r>
              <a:rPr sz="2450" spc="-215" dirty="0">
                <a:latin typeface="Verdana"/>
                <a:cs typeface="Verdana"/>
              </a:rPr>
              <a:t> </a:t>
            </a:r>
            <a:r>
              <a:rPr sz="2450" spc="-40" dirty="0">
                <a:latin typeface="Verdana"/>
                <a:cs typeface="Verdana"/>
              </a:rPr>
              <a:t>is  </a:t>
            </a:r>
            <a:r>
              <a:rPr sz="2450" spc="70" dirty="0">
                <a:latin typeface="Verdana"/>
                <a:cs typeface="Verdana"/>
              </a:rPr>
              <a:t>cru</a:t>
            </a:r>
            <a:r>
              <a:rPr sz="2450" spc="50" dirty="0">
                <a:latin typeface="Verdana"/>
                <a:cs typeface="Verdana"/>
              </a:rPr>
              <a:t>c</a:t>
            </a:r>
            <a:r>
              <a:rPr sz="2450" spc="-10" dirty="0">
                <a:latin typeface="Verdana"/>
                <a:cs typeface="Verdana"/>
              </a:rPr>
              <a:t>ial</a:t>
            </a:r>
            <a:r>
              <a:rPr sz="2450" spc="-215" dirty="0">
                <a:latin typeface="Verdana"/>
                <a:cs typeface="Verdana"/>
              </a:rPr>
              <a:t> </a:t>
            </a:r>
            <a:r>
              <a:rPr sz="2450" spc="-15" dirty="0">
                <a:latin typeface="Verdana"/>
                <a:cs typeface="Verdana"/>
              </a:rPr>
              <a:t>t</a:t>
            </a:r>
            <a:r>
              <a:rPr sz="2450" spc="60" dirty="0">
                <a:latin typeface="Verdana"/>
                <a:cs typeface="Verdana"/>
              </a:rPr>
              <a:t>o</a:t>
            </a:r>
            <a:r>
              <a:rPr sz="2450" spc="-215" dirty="0">
                <a:latin typeface="Verdana"/>
                <a:cs typeface="Verdana"/>
              </a:rPr>
              <a:t> </a:t>
            </a:r>
            <a:r>
              <a:rPr sz="2450" spc="70" dirty="0">
                <a:latin typeface="Verdana"/>
                <a:cs typeface="Verdana"/>
              </a:rPr>
              <a:t>maintaining</a:t>
            </a:r>
            <a:r>
              <a:rPr sz="2450" spc="-215" dirty="0">
                <a:latin typeface="Verdana"/>
                <a:cs typeface="Verdana"/>
              </a:rPr>
              <a:t> </a:t>
            </a:r>
            <a:r>
              <a:rPr sz="2450" spc="-15" dirty="0">
                <a:latin typeface="Verdana"/>
                <a:cs typeface="Verdana"/>
              </a:rPr>
              <a:t>a</a:t>
            </a:r>
            <a:r>
              <a:rPr sz="2450" spc="-215" dirty="0">
                <a:latin typeface="Verdana"/>
                <a:cs typeface="Verdana"/>
              </a:rPr>
              <a:t> </a:t>
            </a:r>
            <a:r>
              <a:rPr sz="2450" spc="30" dirty="0">
                <a:latin typeface="Verdana"/>
                <a:cs typeface="Verdana"/>
              </a:rPr>
              <a:t>secu</a:t>
            </a:r>
            <a:r>
              <a:rPr sz="2450" spc="-15" dirty="0">
                <a:latin typeface="Verdana"/>
                <a:cs typeface="Verdana"/>
              </a:rPr>
              <a:t>r</a:t>
            </a:r>
            <a:r>
              <a:rPr sz="2450" spc="35" dirty="0">
                <a:latin typeface="Verdana"/>
                <a:cs typeface="Verdana"/>
              </a:rPr>
              <a:t>e</a:t>
            </a:r>
            <a:r>
              <a:rPr sz="2450" spc="-215" dirty="0">
                <a:latin typeface="Verdana"/>
                <a:cs typeface="Verdana"/>
              </a:rPr>
              <a:t> </a:t>
            </a:r>
            <a:r>
              <a:rPr sz="2450" spc="-95" dirty="0">
                <a:latin typeface="Verdana"/>
                <a:cs typeface="Verdana"/>
              </a:rPr>
              <a:t>s</a:t>
            </a:r>
            <a:r>
              <a:rPr sz="2450" spc="-125" dirty="0">
                <a:latin typeface="Verdana"/>
                <a:cs typeface="Verdana"/>
              </a:rPr>
              <a:t>y</a:t>
            </a:r>
            <a:r>
              <a:rPr sz="2450" spc="-20" dirty="0">
                <a:latin typeface="Verdana"/>
                <a:cs typeface="Verdana"/>
              </a:rPr>
              <a:t>s</a:t>
            </a:r>
            <a:r>
              <a:rPr sz="2450" spc="-65" dirty="0">
                <a:latin typeface="Verdana"/>
                <a:cs typeface="Verdana"/>
              </a:rPr>
              <a:t>t</a:t>
            </a:r>
            <a:r>
              <a:rPr sz="2450" spc="100" dirty="0">
                <a:latin typeface="Verdana"/>
                <a:cs typeface="Verdana"/>
              </a:rPr>
              <a:t>em  </a:t>
            </a:r>
            <a:r>
              <a:rPr sz="2450" spc="30" dirty="0">
                <a:latin typeface="Verdana"/>
                <a:cs typeface="Verdana"/>
              </a:rPr>
              <a:t>against</a:t>
            </a:r>
            <a:r>
              <a:rPr sz="2450" spc="-215" dirty="0">
                <a:latin typeface="Verdana"/>
                <a:cs typeface="Verdana"/>
              </a:rPr>
              <a:t> </a:t>
            </a:r>
            <a:r>
              <a:rPr sz="2450" spc="95" dirty="0">
                <a:latin typeface="Verdana"/>
                <a:cs typeface="Verdana"/>
              </a:rPr>
              <a:t>po</a:t>
            </a:r>
            <a:r>
              <a:rPr sz="2450" spc="10" dirty="0">
                <a:latin typeface="Verdana"/>
                <a:cs typeface="Verdana"/>
              </a:rPr>
              <a:t>t</a:t>
            </a:r>
            <a:r>
              <a:rPr sz="2450" spc="25" dirty="0">
                <a:latin typeface="Verdana"/>
                <a:cs typeface="Verdana"/>
              </a:rPr>
              <a:t>ential</a:t>
            </a:r>
            <a:r>
              <a:rPr sz="2450" spc="-215" dirty="0">
                <a:latin typeface="Verdana"/>
                <a:cs typeface="Verdana"/>
              </a:rPr>
              <a:t> </a:t>
            </a:r>
            <a:r>
              <a:rPr sz="2450" spc="35" dirty="0">
                <a:latin typeface="Verdana"/>
                <a:cs typeface="Verdana"/>
              </a:rPr>
              <a:t>th</a:t>
            </a:r>
            <a:r>
              <a:rPr sz="2450" spc="-5" dirty="0">
                <a:latin typeface="Verdana"/>
                <a:cs typeface="Verdana"/>
              </a:rPr>
              <a:t>re</a:t>
            </a:r>
            <a:r>
              <a:rPr sz="2450" spc="-15" dirty="0">
                <a:latin typeface="Verdana"/>
                <a:cs typeface="Verdana"/>
              </a:rPr>
              <a:t>ats</a:t>
            </a:r>
            <a:r>
              <a:rPr sz="2450" spc="-370" dirty="0">
                <a:latin typeface="Verdana"/>
                <a:cs typeface="Verdana"/>
              </a:rPr>
              <a:t>.</a:t>
            </a:r>
            <a:endParaRPr sz="2450" dirty="0">
              <a:latin typeface="Verdana"/>
              <a:cs typeface="Verdana"/>
            </a:endParaRPr>
          </a:p>
        </p:txBody>
      </p:sp>
    </p:spTree>
    <p:extLst>
      <p:ext uri="{BB962C8B-B14F-4D97-AF65-F5344CB8AC3E}">
        <p14:creationId xmlns:p14="http://schemas.microsoft.com/office/powerpoint/2010/main" val="955052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87091" y="1419873"/>
            <a:ext cx="6191885" cy="699770"/>
          </a:xfrm>
          <a:prstGeom prst="rect">
            <a:avLst/>
          </a:prstGeom>
        </p:spPr>
        <p:txBody>
          <a:bodyPr vert="horz" wrap="square" lIns="0" tIns="15875" rIns="0" bIns="0" rtlCol="0">
            <a:spAutoFit/>
          </a:bodyPr>
          <a:lstStyle/>
          <a:p>
            <a:pPr marL="12700">
              <a:lnSpc>
                <a:spcPct val="100000"/>
              </a:lnSpc>
              <a:spcBef>
                <a:spcPts val="125"/>
              </a:spcBef>
            </a:pPr>
            <a:r>
              <a:rPr spc="10" dirty="0"/>
              <a:t>Types</a:t>
            </a:r>
            <a:r>
              <a:rPr spc="40" dirty="0"/>
              <a:t> </a:t>
            </a:r>
            <a:r>
              <a:rPr spc="55" dirty="0"/>
              <a:t>of</a:t>
            </a:r>
            <a:r>
              <a:rPr spc="-125" dirty="0"/>
              <a:t> </a:t>
            </a:r>
            <a:r>
              <a:rPr spc="45" dirty="0"/>
              <a:t>Access</a:t>
            </a:r>
            <a:r>
              <a:rPr spc="40" dirty="0"/>
              <a:t> </a:t>
            </a:r>
            <a:r>
              <a:rPr spc="75" dirty="0"/>
              <a:t>Control</a:t>
            </a:r>
          </a:p>
        </p:txBody>
      </p:sp>
      <p:sp>
        <p:nvSpPr>
          <p:cNvPr id="11" name="object 11"/>
          <p:cNvSpPr txBox="1"/>
          <p:nvPr/>
        </p:nvSpPr>
        <p:spPr>
          <a:xfrm>
            <a:off x="996950" y="2559050"/>
            <a:ext cx="6026150" cy="3540125"/>
          </a:xfrm>
          <a:prstGeom prst="rect">
            <a:avLst/>
          </a:prstGeom>
        </p:spPr>
        <p:txBody>
          <a:bodyPr vert="horz" wrap="square" lIns="0" tIns="10160" rIns="0" bIns="0" rtlCol="0">
            <a:spAutoFit/>
          </a:bodyPr>
          <a:lstStyle/>
          <a:p>
            <a:pPr marL="12700" marR="5080" indent="934085" algn="just">
              <a:lnSpc>
                <a:spcPct val="117800"/>
              </a:lnSpc>
              <a:spcBef>
                <a:spcPts val="80"/>
              </a:spcBef>
            </a:pPr>
            <a:r>
              <a:rPr sz="2450" dirty="0">
                <a:latin typeface="Verdana"/>
                <a:cs typeface="Verdana"/>
              </a:rPr>
              <a:t>The</a:t>
            </a:r>
            <a:r>
              <a:rPr sz="2450" spc="-35" dirty="0">
                <a:latin typeface="Verdana"/>
                <a:cs typeface="Verdana"/>
              </a:rPr>
              <a:t>r</a:t>
            </a:r>
            <a:r>
              <a:rPr sz="2450" spc="35" dirty="0">
                <a:latin typeface="Verdana"/>
                <a:cs typeface="Verdana"/>
              </a:rPr>
              <a:t>e</a:t>
            </a:r>
            <a:r>
              <a:rPr sz="2450" spc="-215" dirty="0">
                <a:latin typeface="Verdana"/>
                <a:cs typeface="Verdana"/>
              </a:rPr>
              <a:t> </a:t>
            </a:r>
            <a:r>
              <a:rPr sz="2450" spc="-40" dirty="0">
                <a:latin typeface="Verdana"/>
                <a:cs typeface="Verdana"/>
              </a:rPr>
              <a:t>a</a:t>
            </a:r>
            <a:r>
              <a:rPr sz="2450" spc="-65" dirty="0">
                <a:latin typeface="Verdana"/>
                <a:cs typeface="Verdana"/>
              </a:rPr>
              <a:t>r</a:t>
            </a:r>
            <a:r>
              <a:rPr sz="2450" spc="35" dirty="0">
                <a:latin typeface="Verdana"/>
                <a:cs typeface="Verdana"/>
              </a:rPr>
              <a:t>e</a:t>
            </a:r>
            <a:r>
              <a:rPr sz="2450" spc="-215" dirty="0">
                <a:latin typeface="Verdana"/>
                <a:cs typeface="Verdana"/>
              </a:rPr>
              <a:t> </a:t>
            </a:r>
            <a:r>
              <a:rPr sz="2450" spc="-20" dirty="0">
                <a:latin typeface="Verdana"/>
                <a:cs typeface="Verdana"/>
              </a:rPr>
              <a:t>s</a:t>
            </a:r>
            <a:r>
              <a:rPr sz="2450" spc="-45" dirty="0">
                <a:latin typeface="Verdana"/>
                <a:cs typeface="Verdana"/>
              </a:rPr>
              <a:t>e</a:t>
            </a:r>
            <a:r>
              <a:rPr sz="2450" spc="-150" dirty="0">
                <a:latin typeface="Verdana"/>
                <a:cs typeface="Verdana"/>
              </a:rPr>
              <a:t>v</a:t>
            </a:r>
            <a:r>
              <a:rPr sz="2450" spc="35" dirty="0">
                <a:latin typeface="Verdana"/>
                <a:cs typeface="Verdana"/>
              </a:rPr>
              <a:t>e</a:t>
            </a:r>
            <a:r>
              <a:rPr sz="2450" spc="-175" dirty="0">
                <a:latin typeface="Verdana"/>
                <a:cs typeface="Verdana"/>
              </a:rPr>
              <a:t>r</a:t>
            </a:r>
            <a:r>
              <a:rPr sz="2450" spc="-10" dirty="0">
                <a:latin typeface="Verdana"/>
                <a:cs typeface="Verdana"/>
              </a:rPr>
              <a:t>al</a:t>
            </a:r>
            <a:r>
              <a:rPr sz="2450" spc="-215" dirty="0">
                <a:latin typeface="Verdana"/>
                <a:cs typeface="Verdana"/>
              </a:rPr>
              <a:t> </a:t>
            </a:r>
            <a:r>
              <a:rPr sz="2450" spc="10" dirty="0">
                <a:latin typeface="Verdana"/>
                <a:cs typeface="Verdana"/>
              </a:rPr>
              <a:t>t</a:t>
            </a:r>
            <a:r>
              <a:rPr sz="2450" dirty="0">
                <a:latin typeface="Verdana"/>
                <a:cs typeface="Verdana"/>
              </a:rPr>
              <a:t>ypes</a:t>
            </a:r>
            <a:r>
              <a:rPr sz="2450" spc="-215" dirty="0">
                <a:latin typeface="Verdana"/>
                <a:cs typeface="Verdana"/>
              </a:rPr>
              <a:t> </a:t>
            </a:r>
            <a:r>
              <a:rPr sz="2450" spc="20" dirty="0">
                <a:latin typeface="Verdana"/>
                <a:cs typeface="Verdana"/>
              </a:rPr>
              <a:t>of</a:t>
            </a:r>
            <a:r>
              <a:rPr sz="2450" spc="-215" dirty="0">
                <a:latin typeface="Verdana"/>
                <a:cs typeface="Verdana"/>
              </a:rPr>
              <a:t> </a:t>
            </a:r>
            <a:r>
              <a:rPr sz="2450" spc="55" dirty="0">
                <a:latin typeface="Verdana"/>
                <a:cs typeface="Verdana"/>
              </a:rPr>
              <a:t>a</a:t>
            </a:r>
            <a:r>
              <a:rPr sz="2450" spc="20" dirty="0">
                <a:latin typeface="Verdana"/>
                <a:cs typeface="Verdana"/>
              </a:rPr>
              <a:t>c</a:t>
            </a:r>
            <a:r>
              <a:rPr sz="2450" spc="90" dirty="0">
                <a:latin typeface="Verdana"/>
                <a:cs typeface="Verdana"/>
              </a:rPr>
              <a:t>c</a:t>
            </a:r>
            <a:r>
              <a:rPr sz="2450" spc="-30" dirty="0">
                <a:latin typeface="Verdana"/>
                <a:cs typeface="Verdana"/>
              </a:rPr>
              <a:t>ess  </a:t>
            </a:r>
            <a:r>
              <a:rPr sz="2450" spc="90" dirty="0">
                <a:latin typeface="Verdana"/>
                <a:cs typeface="Verdana"/>
              </a:rPr>
              <a:t>c</a:t>
            </a:r>
            <a:r>
              <a:rPr sz="2450" spc="45" dirty="0">
                <a:latin typeface="Verdana"/>
                <a:cs typeface="Verdana"/>
              </a:rPr>
              <a:t>ont</a:t>
            </a:r>
            <a:r>
              <a:rPr sz="2450" dirty="0">
                <a:latin typeface="Verdana"/>
                <a:cs typeface="Verdana"/>
              </a:rPr>
              <a:t>r</a:t>
            </a:r>
            <a:r>
              <a:rPr sz="2450" spc="25" dirty="0">
                <a:latin typeface="Verdana"/>
                <a:cs typeface="Verdana"/>
              </a:rPr>
              <a:t>ol</a:t>
            </a:r>
            <a:r>
              <a:rPr sz="2450" spc="-370" dirty="0">
                <a:latin typeface="Verdana"/>
                <a:cs typeface="Verdana"/>
              </a:rPr>
              <a:t>,</a:t>
            </a:r>
            <a:r>
              <a:rPr sz="2450" spc="-215" dirty="0">
                <a:latin typeface="Verdana"/>
                <a:cs typeface="Verdana"/>
              </a:rPr>
              <a:t> </a:t>
            </a:r>
            <a:r>
              <a:rPr sz="2450" spc="70" dirty="0">
                <a:latin typeface="Verdana"/>
                <a:cs typeface="Verdana"/>
              </a:rPr>
              <a:t>in</a:t>
            </a:r>
            <a:r>
              <a:rPr sz="2450" spc="65" dirty="0">
                <a:latin typeface="Verdana"/>
                <a:cs typeface="Verdana"/>
              </a:rPr>
              <a:t>c</a:t>
            </a:r>
            <a:r>
              <a:rPr sz="2450" spc="90" dirty="0">
                <a:latin typeface="Verdana"/>
                <a:cs typeface="Verdana"/>
              </a:rPr>
              <a:t>luding</a:t>
            </a:r>
            <a:r>
              <a:rPr sz="2450" spc="-215" dirty="0">
                <a:latin typeface="Verdana"/>
                <a:cs typeface="Verdana"/>
              </a:rPr>
              <a:t> </a:t>
            </a:r>
            <a:r>
              <a:rPr sz="2450" spc="25" dirty="0">
                <a:latin typeface="Verdana"/>
                <a:cs typeface="Verdana"/>
              </a:rPr>
              <a:t>disc</a:t>
            </a:r>
            <a:r>
              <a:rPr sz="2450" spc="-10" dirty="0">
                <a:latin typeface="Verdana"/>
                <a:cs typeface="Verdana"/>
              </a:rPr>
              <a:t>r</a:t>
            </a:r>
            <a:r>
              <a:rPr sz="2450" spc="25" dirty="0">
                <a:latin typeface="Verdana"/>
                <a:cs typeface="Verdana"/>
              </a:rPr>
              <a:t>etiona</a:t>
            </a:r>
            <a:r>
              <a:rPr sz="2450" spc="55" dirty="0">
                <a:latin typeface="Verdana"/>
                <a:cs typeface="Verdana"/>
              </a:rPr>
              <a:t>r</a:t>
            </a:r>
            <a:r>
              <a:rPr sz="2450" spc="-110" dirty="0">
                <a:latin typeface="Verdana"/>
                <a:cs typeface="Verdana"/>
              </a:rPr>
              <a:t>y</a:t>
            </a:r>
            <a:r>
              <a:rPr sz="2450" spc="-215" dirty="0">
                <a:latin typeface="Verdana"/>
                <a:cs typeface="Verdana"/>
              </a:rPr>
              <a:t> </a:t>
            </a:r>
            <a:r>
              <a:rPr sz="2450" spc="55" dirty="0">
                <a:latin typeface="Verdana"/>
                <a:cs typeface="Verdana"/>
              </a:rPr>
              <a:t>a</a:t>
            </a:r>
            <a:r>
              <a:rPr sz="2450" spc="20" dirty="0">
                <a:latin typeface="Verdana"/>
                <a:cs typeface="Verdana"/>
              </a:rPr>
              <a:t>c</a:t>
            </a:r>
            <a:r>
              <a:rPr sz="2450" spc="90" dirty="0">
                <a:latin typeface="Verdana"/>
                <a:cs typeface="Verdana"/>
              </a:rPr>
              <a:t>c</a:t>
            </a:r>
            <a:r>
              <a:rPr sz="2450" spc="-30" dirty="0">
                <a:latin typeface="Verdana"/>
                <a:cs typeface="Verdana"/>
              </a:rPr>
              <a:t>ess  </a:t>
            </a:r>
            <a:r>
              <a:rPr sz="2450" spc="90" dirty="0">
                <a:latin typeface="Verdana"/>
                <a:cs typeface="Verdana"/>
              </a:rPr>
              <a:t>c</a:t>
            </a:r>
            <a:r>
              <a:rPr sz="2450" spc="45" dirty="0">
                <a:latin typeface="Verdana"/>
                <a:cs typeface="Verdana"/>
              </a:rPr>
              <a:t>ont</a:t>
            </a:r>
            <a:r>
              <a:rPr sz="2450" dirty="0">
                <a:latin typeface="Verdana"/>
                <a:cs typeface="Verdana"/>
              </a:rPr>
              <a:t>r</a:t>
            </a:r>
            <a:r>
              <a:rPr sz="2450" spc="25" dirty="0">
                <a:latin typeface="Verdana"/>
                <a:cs typeface="Verdana"/>
              </a:rPr>
              <a:t>ol</a:t>
            </a:r>
            <a:r>
              <a:rPr sz="2450" spc="-215" dirty="0">
                <a:latin typeface="Verdana"/>
                <a:cs typeface="Verdana"/>
              </a:rPr>
              <a:t> </a:t>
            </a:r>
            <a:r>
              <a:rPr sz="2450" spc="-55" dirty="0">
                <a:latin typeface="Verdana"/>
                <a:cs typeface="Verdana"/>
              </a:rPr>
              <a:t>(</a:t>
            </a:r>
            <a:r>
              <a:rPr sz="2450" spc="-114" dirty="0">
                <a:latin typeface="Verdana"/>
                <a:cs typeface="Verdana"/>
              </a:rPr>
              <a:t>D</a:t>
            </a:r>
            <a:r>
              <a:rPr sz="2450" spc="70" dirty="0">
                <a:latin typeface="Verdana"/>
                <a:cs typeface="Verdana"/>
              </a:rPr>
              <a:t>A</a:t>
            </a:r>
            <a:r>
              <a:rPr sz="2450" spc="-114" dirty="0">
                <a:latin typeface="Verdana"/>
                <a:cs typeface="Verdana"/>
              </a:rPr>
              <a:t>C)</a:t>
            </a:r>
            <a:r>
              <a:rPr sz="2450" spc="-370" dirty="0">
                <a:latin typeface="Verdana"/>
                <a:cs typeface="Verdana"/>
              </a:rPr>
              <a:t>,</a:t>
            </a:r>
            <a:r>
              <a:rPr sz="2450" spc="-215" dirty="0">
                <a:latin typeface="Verdana"/>
                <a:cs typeface="Verdana"/>
              </a:rPr>
              <a:t> </a:t>
            </a:r>
            <a:r>
              <a:rPr sz="2450" spc="95" dirty="0">
                <a:latin typeface="Verdana"/>
                <a:cs typeface="Verdana"/>
              </a:rPr>
              <a:t>manda</a:t>
            </a:r>
            <a:r>
              <a:rPr sz="2450" spc="5" dirty="0">
                <a:latin typeface="Verdana"/>
                <a:cs typeface="Verdana"/>
              </a:rPr>
              <a:t>to</a:t>
            </a:r>
            <a:r>
              <a:rPr sz="2450" spc="35" dirty="0">
                <a:latin typeface="Verdana"/>
                <a:cs typeface="Verdana"/>
              </a:rPr>
              <a:t>r</a:t>
            </a:r>
            <a:r>
              <a:rPr sz="2450" spc="-110" dirty="0">
                <a:latin typeface="Verdana"/>
                <a:cs typeface="Verdana"/>
              </a:rPr>
              <a:t>y</a:t>
            </a:r>
            <a:r>
              <a:rPr sz="2450" spc="-215" dirty="0">
                <a:latin typeface="Verdana"/>
                <a:cs typeface="Verdana"/>
              </a:rPr>
              <a:t> </a:t>
            </a:r>
            <a:r>
              <a:rPr sz="2450" spc="55" dirty="0">
                <a:latin typeface="Verdana"/>
                <a:cs typeface="Verdana"/>
              </a:rPr>
              <a:t>a</a:t>
            </a:r>
            <a:r>
              <a:rPr sz="2450" spc="20" dirty="0">
                <a:latin typeface="Verdana"/>
                <a:cs typeface="Verdana"/>
              </a:rPr>
              <a:t>c</a:t>
            </a:r>
            <a:r>
              <a:rPr sz="2450" spc="90" dirty="0">
                <a:latin typeface="Verdana"/>
                <a:cs typeface="Verdana"/>
              </a:rPr>
              <a:t>c</a:t>
            </a:r>
            <a:r>
              <a:rPr sz="2450" spc="-30" dirty="0">
                <a:latin typeface="Verdana"/>
                <a:cs typeface="Verdana"/>
              </a:rPr>
              <a:t>ess  </a:t>
            </a:r>
            <a:r>
              <a:rPr sz="2450" spc="90" dirty="0">
                <a:latin typeface="Verdana"/>
                <a:cs typeface="Verdana"/>
              </a:rPr>
              <a:t>c</a:t>
            </a:r>
            <a:r>
              <a:rPr sz="2450" spc="45" dirty="0">
                <a:latin typeface="Verdana"/>
                <a:cs typeface="Verdana"/>
              </a:rPr>
              <a:t>ont</a:t>
            </a:r>
            <a:r>
              <a:rPr sz="2450" dirty="0">
                <a:latin typeface="Verdana"/>
                <a:cs typeface="Verdana"/>
              </a:rPr>
              <a:t>r</a:t>
            </a:r>
            <a:r>
              <a:rPr sz="2450" spc="25" dirty="0">
                <a:latin typeface="Verdana"/>
                <a:cs typeface="Verdana"/>
              </a:rPr>
              <a:t>ol</a:t>
            </a:r>
            <a:r>
              <a:rPr sz="2450" spc="-215" dirty="0">
                <a:latin typeface="Verdana"/>
                <a:cs typeface="Verdana"/>
              </a:rPr>
              <a:t> </a:t>
            </a:r>
            <a:r>
              <a:rPr sz="2450" spc="30" dirty="0">
                <a:latin typeface="Verdana"/>
                <a:cs typeface="Verdana"/>
              </a:rPr>
              <a:t>(M</a:t>
            </a:r>
            <a:r>
              <a:rPr sz="2450" spc="5" dirty="0">
                <a:latin typeface="Verdana"/>
                <a:cs typeface="Verdana"/>
              </a:rPr>
              <a:t>A</a:t>
            </a:r>
            <a:r>
              <a:rPr sz="2450" spc="-114" dirty="0">
                <a:latin typeface="Verdana"/>
                <a:cs typeface="Verdana"/>
              </a:rPr>
              <a:t>C)</a:t>
            </a:r>
            <a:r>
              <a:rPr sz="2450" spc="-370" dirty="0">
                <a:latin typeface="Verdana"/>
                <a:cs typeface="Verdana"/>
              </a:rPr>
              <a:t>,</a:t>
            </a:r>
            <a:r>
              <a:rPr sz="2450" spc="-215" dirty="0">
                <a:latin typeface="Verdana"/>
                <a:cs typeface="Verdana"/>
              </a:rPr>
              <a:t> </a:t>
            </a:r>
            <a:r>
              <a:rPr sz="2450" spc="85" dirty="0">
                <a:latin typeface="Verdana"/>
                <a:cs typeface="Verdana"/>
              </a:rPr>
              <a:t>and</a:t>
            </a:r>
            <a:r>
              <a:rPr sz="2450" spc="-215" dirty="0">
                <a:latin typeface="Verdana"/>
                <a:cs typeface="Verdana"/>
              </a:rPr>
              <a:t> </a:t>
            </a:r>
            <a:r>
              <a:rPr sz="2450" spc="-90" dirty="0">
                <a:latin typeface="Verdana"/>
                <a:cs typeface="Verdana"/>
              </a:rPr>
              <a:t>r</a:t>
            </a:r>
            <a:r>
              <a:rPr sz="2450" spc="25" dirty="0">
                <a:latin typeface="Verdana"/>
                <a:cs typeface="Verdana"/>
              </a:rPr>
              <a:t>ol</a:t>
            </a:r>
            <a:r>
              <a:rPr sz="2450" spc="55" dirty="0">
                <a:latin typeface="Verdana"/>
                <a:cs typeface="Verdana"/>
              </a:rPr>
              <a:t>e</a:t>
            </a:r>
            <a:r>
              <a:rPr sz="2450" spc="-10" dirty="0">
                <a:latin typeface="Verdana"/>
                <a:cs typeface="Verdana"/>
              </a:rPr>
              <a:t>-</a:t>
            </a:r>
            <a:r>
              <a:rPr sz="2450" spc="-20" dirty="0">
                <a:latin typeface="Verdana"/>
                <a:cs typeface="Verdana"/>
              </a:rPr>
              <a:t>b</a:t>
            </a:r>
            <a:r>
              <a:rPr sz="2450" spc="25" dirty="0">
                <a:latin typeface="Verdana"/>
                <a:cs typeface="Verdana"/>
              </a:rPr>
              <a:t>ased</a:t>
            </a:r>
            <a:r>
              <a:rPr sz="2450" spc="-215" dirty="0">
                <a:latin typeface="Verdana"/>
                <a:cs typeface="Verdana"/>
              </a:rPr>
              <a:t> </a:t>
            </a:r>
            <a:r>
              <a:rPr sz="2450" spc="55" dirty="0">
                <a:latin typeface="Verdana"/>
                <a:cs typeface="Verdana"/>
              </a:rPr>
              <a:t>a</a:t>
            </a:r>
            <a:r>
              <a:rPr sz="2450" spc="20" dirty="0">
                <a:latin typeface="Verdana"/>
                <a:cs typeface="Verdana"/>
              </a:rPr>
              <a:t>c</a:t>
            </a:r>
            <a:r>
              <a:rPr sz="2450" spc="90" dirty="0">
                <a:latin typeface="Verdana"/>
                <a:cs typeface="Verdana"/>
              </a:rPr>
              <a:t>c</a:t>
            </a:r>
            <a:r>
              <a:rPr sz="2450" spc="-30" dirty="0">
                <a:latin typeface="Verdana"/>
                <a:cs typeface="Verdana"/>
              </a:rPr>
              <a:t>ess  </a:t>
            </a:r>
            <a:r>
              <a:rPr sz="2450" spc="90" dirty="0">
                <a:latin typeface="Verdana"/>
                <a:cs typeface="Verdana"/>
              </a:rPr>
              <a:t>c</a:t>
            </a:r>
            <a:r>
              <a:rPr sz="2450" spc="45" dirty="0">
                <a:latin typeface="Verdana"/>
                <a:cs typeface="Verdana"/>
              </a:rPr>
              <a:t>ont</a:t>
            </a:r>
            <a:r>
              <a:rPr sz="2450" dirty="0">
                <a:latin typeface="Verdana"/>
                <a:cs typeface="Verdana"/>
              </a:rPr>
              <a:t>r</a:t>
            </a:r>
            <a:r>
              <a:rPr sz="2450" spc="25" dirty="0">
                <a:latin typeface="Verdana"/>
                <a:cs typeface="Verdana"/>
              </a:rPr>
              <a:t>ol</a:t>
            </a:r>
            <a:r>
              <a:rPr sz="2450" spc="-215" dirty="0">
                <a:latin typeface="Verdana"/>
                <a:cs typeface="Verdana"/>
              </a:rPr>
              <a:t> </a:t>
            </a:r>
            <a:r>
              <a:rPr sz="2450" spc="15" dirty="0">
                <a:latin typeface="Verdana"/>
                <a:cs typeface="Verdana"/>
              </a:rPr>
              <a:t>(RB</a:t>
            </a:r>
            <a:r>
              <a:rPr sz="2450" spc="-5" dirty="0">
                <a:latin typeface="Verdana"/>
                <a:cs typeface="Verdana"/>
              </a:rPr>
              <a:t>A</a:t>
            </a:r>
            <a:r>
              <a:rPr sz="2450" spc="-114" dirty="0">
                <a:latin typeface="Verdana"/>
                <a:cs typeface="Verdana"/>
              </a:rPr>
              <a:t>C)</a:t>
            </a:r>
            <a:r>
              <a:rPr sz="2450" spc="-370" dirty="0">
                <a:latin typeface="Verdana"/>
                <a:cs typeface="Verdana"/>
              </a:rPr>
              <a:t>.</a:t>
            </a:r>
            <a:r>
              <a:rPr sz="2450" spc="-215" dirty="0">
                <a:latin typeface="Verdana"/>
                <a:cs typeface="Verdana"/>
              </a:rPr>
              <a:t> </a:t>
            </a:r>
            <a:r>
              <a:rPr sz="2450" spc="85" dirty="0">
                <a:latin typeface="Verdana"/>
                <a:cs typeface="Verdana"/>
              </a:rPr>
              <a:t>E</a:t>
            </a:r>
            <a:r>
              <a:rPr sz="2450" spc="55" dirty="0">
                <a:latin typeface="Verdana"/>
                <a:cs typeface="Verdana"/>
              </a:rPr>
              <a:t>a</a:t>
            </a:r>
            <a:r>
              <a:rPr sz="2450" spc="25" dirty="0">
                <a:latin typeface="Verdana"/>
                <a:cs typeface="Verdana"/>
              </a:rPr>
              <a:t>c</a:t>
            </a:r>
            <a:r>
              <a:rPr sz="2450" spc="120" dirty="0">
                <a:latin typeface="Verdana"/>
                <a:cs typeface="Verdana"/>
              </a:rPr>
              <a:t>h</a:t>
            </a:r>
            <a:r>
              <a:rPr sz="2450" spc="-215" dirty="0">
                <a:latin typeface="Verdana"/>
                <a:cs typeface="Verdana"/>
              </a:rPr>
              <a:t> </a:t>
            </a:r>
            <a:r>
              <a:rPr sz="2450" spc="10" dirty="0">
                <a:latin typeface="Verdana"/>
                <a:cs typeface="Verdana"/>
              </a:rPr>
              <a:t>t</a:t>
            </a:r>
            <a:r>
              <a:rPr sz="2450" spc="25" dirty="0">
                <a:latin typeface="Verdana"/>
                <a:cs typeface="Verdana"/>
              </a:rPr>
              <a:t>ype</a:t>
            </a:r>
            <a:r>
              <a:rPr sz="2450" spc="-215" dirty="0">
                <a:latin typeface="Verdana"/>
                <a:cs typeface="Verdana"/>
              </a:rPr>
              <a:t> </a:t>
            </a:r>
            <a:r>
              <a:rPr sz="2450" spc="10" dirty="0">
                <a:latin typeface="Verdana"/>
                <a:cs typeface="Verdana"/>
              </a:rPr>
              <a:t>has</a:t>
            </a:r>
            <a:r>
              <a:rPr sz="2450" spc="-215" dirty="0">
                <a:latin typeface="Verdana"/>
                <a:cs typeface="Verdana"/>
              </a:rPr>
              <a:t> </a:t>
            </a:r>
            <a:r>
              <a:rPr sz="2450" spc="-15" dirty="0">
                <a:latin typeface="Verdana"/>
                <a:cs typeface="Verdana"/>
              </a:rPr>
              <a:t>its  </a:t>
            </a:r>
            <a:r>
              <a:rPr sz="2450" spc="85" dirty="0">
                <a:latin typeface="Verdana"/>
                <a:cs typeface="Verdana"/>
              </a:rPr>
              <a:t>unique</a:t>
            </a:r>
            <a:r>
              <a:rPr sz="2450" spc="-215" dirty="0">
                <a:latin typeface="Verdana"/>
                <a:cs typeface="Verdana"/>
              </a:rPr>
              <a:t> </a:t>
            </a:r>
            <a:r>
              <a:rPr sz="2450" spc="-50" dirty="0">
                <a:latin typeface="Verdana"/>
                <a:cs typeface="Verdana"/>
              </a:rPr>
              <a:t>f</a:t>
            </a:r>
            <a:r>
              <a:rPr sz="2450" spc="-5" dirty="0">
                <a:latin typeface="Verdana"/>
                <a:cs typeface="Verdana"/>
              </a:rPr>
              <a:t>e</a:t>
            </a:r>
            <a:r>
              <a:rPr sz="2450" spc="20" dirty="0">
                <a:latin typeface="Verdana"/>
                <a:cs typeface="Verdana"/>
              </a:rPr>
              <a:t>atu</a:t>
            </a:r>
            <a:r>
              <a:rPr sz="2450" spc="-20" dirty="0">
                <a:latin typeface="Verdana"/>
                <a:cs typeface="Verdana"/>
              </a:rPr>
              <a:t>res</a:t>
            </a:r>
            <a:r>
              <a:rPr sz="2450" spc="-215" dirty="0">
                <a:latin typeface="Verdana"/>
                <a:cs typeface="Verdana"/>
              </a:rPr>
              <a:t> </a:t>
            </a:r>
            <a:r>
              <a:rPr sz="2450" spc="85" dirty="0">
                <a:latin typeface="Verdana"/>
                <a:cs typeface="Verdana"/>
              </a:rPr>
              <a:t>and</a:t>
            </a:r>
            <a:r>
              <a:rPr sz="2450" spc="-215" dirty="0">
                <a:latin typeface="Verdana"/>
                <a:cs typeface="Verdana"/>
              </a:rPr>
              <a:t> </a:t>
            </a:r>
            <a:r>
              <a:rPr sz="2450" spc="-40" dirty="0">
                <a:latin typeface="Verdana"/>
                <a:cs typeface="Verdana"/>
              </a:rPr>
              <a:t>is</a:t>
            </a:r>
            <a:r>
              <a:rPr sz="2450" spc="-215" dirty="0">
                <a:latin typeface="Verdana"/>
                <a:cs typeface="Verdana"/>
              </a:rPr>
              <a:t> </a:t>
            </a:r>
            <a:r>
              <a:rPr sz="2450" spc="20" dirty="0">
                <a:latin typeface="Verdana"/>
                <a:cs typeface="Verdana"/>
              </a:rPr>
              <a:t>sui</a:t>
            </a:r>
            <a:r>
              <a:rPr sz="2450" spc="-35" dirty="0">
                <a:latin typeface="Verdana"/>
                <a:cs typeface="Verdana"/>
              </a:rPr>
              <a:t>t</a:t>
            </a:r>
            <a:r>
              <a:rPr sz="2450" spc="90" dirty="0">
                <a:latin typeface="Verdana"/>
                <a:cs typeface="Verdana"/>
              </a:rPr>
              <a:t>ed</a:t>
            </a:r>
            <a:r>
              <a:rPr sz="2450" spc="-215" dirty="0">
                <a:latin typeface="Verdana"/>
                <a:cs typeface="Verdana"/>
              </a:rPr>
              <a:t> </a:t>
            </a:r>
            <a:r>
              <a:rPr sz="2450" spc="-50" dirty="0">
                <a:latin typeface="Verdana"/>
                <a:cs typeface="Verdana"/>
              </a:rPr>
              <a:t>f</a:t>
            </a:r>
            <a:r>
              <a:rPr sz="2450" dirty="0">
                <a:latin typeface="Verdana"/>
                <a:cs typeface="Verdana"/>
              </a:rPr>
              <a:t>or  </a:t>
            </a:r>
            <a:r>
              <a:rPr sz="2450" spc="40" dirty="0">
                <a:latin typeface="Verdana"/>
                <a:cs typeface="Verdana"/>
              </a:rPr>
              <a:t>di</a:t>
            </a:r>
            <a:r>
              <a:rPr sz="2450" spc="35" dirty="0">
                <a:latin typeface="Verdana"/>
                <a:cs typeface="Verdana"/>
              </a:rPr>
              <a:t>f</a:t>
            </a:r>
            <a:r>
              <a:rPr sz="2450" spc="-50" dirty="0">
                <a:latin typeface="Verdana"/>
                <a:cs typeface="Verdana"/>
              </a:rPr>
              <a:t>f</a:t>
            </a:r>
            <a:r>
              <a:rPr sz="2450" spc="-15" dirty="0">
                <a:latin typeface="Verdana"/>
                <a:cs typeface="Verdana"/>
              </a:rPr>
              <a:t>e</a:t>
            </a:r>
            <a:r>
              <a:rPr sz="2450" spc="-45" dirty="0">
                <a:latin typeface="Verdana"/>
                <a:cs typeface="Verdana"/>
              </a:rPr>
              <a:t>r</a:t>
            </a:r>
            <a:r>
              <a:rPr sz="2450" spc="65" dirty="0">
                <a:latin typeface="Verdana"/>
                <a:cs typeface="Verdana"/>
              </a:rPr>
              <a:t>ent</a:t>
            </a:r>
            <a:r>
              <a:rPr sz="2450" spc="-215" dirty="0">
                <a:latin typeface="Verdana"/>
                <a:cs typeface="Verdana"/>
              </a:rPr>
              <a:t> </a:t>
            </a:r>
            <a:r>
              <a:rPr sz="2450" spc="5" dirty="0">
                <a:latin typeface="Verdana"/>
                <a:cs typeface="Verdana"/>
              </a:rPr>
              <a:t>o</a:t>
            </a:r>
            <a:r>
              <a:rPr sz="2450" spc="-35" dirty="0">
                <a:latin typeface="Verdana"/>
                <a:cs typeface="Verdana"/>
              </a:rPr>
              <a:t>r</a:t>
            </a:r>
            <a:r>
              <a:rPr sz="2450" spc="35" dirty="0">
                <a:latin typeface="Verdana"/>
                <a:cs typeface="Verdana"/>
              </a:rPr>
              <a:t>ganizational</a:t>
            </a:r>
            <a:r>
              <a:rPr sz="2450" spc="-215" dirty="0">
                <a:latin typeface="Verdana"/>
                <a:cs typeface="Verdana"/>
              </a:rPr>
              <a:t> </a:t>
            </a:r>
            <a:r>
              <a:rPr sz="2450" spc="55" dirty="0">
                <a:latin typeface="Verdana"/>
                <a:cs typeface="Verdana"/>
              </a:rPr>
              <a:t>needs</a:t>
            </a:r>
            <a:r>
              <a:rPr sz="2450" spc="-215" dirty="0">
                <a:latin typeface="Verdana"/>
                <a:cs typeface="Verdana"/>
              </a:rPr>
              <a:t> </a:t>
            </a:r>
            <a:r>
              <a:rPr sz="2450" spc="85" dirty="0">
                <a:latin typeface="Verdana"/>
                <a:cs typeface="Verdana"/>
              </a:rPr>
              <a:t>and</a:t>
            </a:r>
            <a:endParaRPr sz="2450" dirty="0">
              <a:latin typeface="Verdana"/>
              <a:cs typeface="Verdana"/>
            </a:endParaRPr>
          </a:p>
          <a:p>
            <a:pPr marR="5080" algn="just">
              <a:lnSpc>
                <a:spcPct val="100000"/>
              </a:lnSpc>
              <a:spcBef>
                <a:spcPts val="509"/>
              </a:spcBef>
            </a:pPr>
            <a:r>
              <a:rPr sz="2450" spc="30" dirty="0">
                <a:latin typeface="Verdana"/>
                <a:cs typeface="Verdana"/>
              </a:rPr>
              <a:t>secu</a:t>
            </a:r>
            <a:r>
              <a:rPr sz="2450" dirty="0">
                <a:latin typeface="Verdana"/>
                <a:cs typeface="Verdana"/>
              </a:rPr>
              <a:t>r</a:t>
            </a:r>
            <a:r>
              <a:rPr sz="2450" spc="10" dirty="0">
                <a:latin typeface="Verdana"/>
                <a:cs typeface="Verdana"/>
              </a:rPr>
              <a:t>i</a:t>
            </a:r>
            <a:r>
              <a:rPr sz="2450" spc="-10" dirty="0">
                <a:latin typeface="Verdana"/>
                <a:cs typeface="Verdana"/>
              </a:rPr>
              <a:t>t</a:t>
            </a:r>
            <a:r>
              <a:rPr sz="2450" spc="-110" dirty="0">
                <a:latin typeface="Verdana"/>
                <a:cs typeface="Verdana"/>
              </a:rPr>
              <a:t>y</a:t>
            </a:r>
            <a:r>
              <a:rPr sz="2450" spc="-215" dirty="0">
                <a:latin typeface="Verdana"/>
                <a:cs typeface="Verdana"/>
              </a:rPr>
              <a:t> </a:t>
            </a:r>
            <a:r>
              <a:rPr sz="2450" spc="-90" dirty="0">
                <a:latin typeface="Verdana"/>
                <a:cs typeface="Verdana"/>
              </a:rPr>
              <a:t>r</a:t>
            </a:r>
            <a:r>
              <a:rPr sz="2450" spc="50" dirty="0">
                <a:latin typeface="Verdana"/>
                <a:cs typeface="Verdana"/>
              </a:rPr>
              <a:t>equi</a:t>
            </a:r>
            <a:r>
              <a:rPr sz="2450" spc="5" dirty="0">
                <a:latin typeface="Verdana"/>
                <a:cs typeface="Verdana"/>
              </a:rPr>
              <a:t>rements.</a:t>
            </a:r>
            <a:endParaRPr sz="2450" dirty="0">
              <a:latin typeface="Verdana"/>
              <a:cs typeface="Verdana"/>
            </a:endParaRPr>
          </a:p>
        </p:txBody>
      </p:sp>
      <p:pic>
        <p:nvPicPr>
          <p:cNvPr id="12" name="object 12"/>
          <p:cNvPicPr/>
          <p:nvPr/>
        </p:nvPicPr>
        <p:blipFill>
          <a:blip r:embed="rId2" cstate="print"/>
          <a:stretch>
            <a:fillRect/>
          </a:stretch>
        </p:blipFill>
        <p:spPr>
          <a:xfrm>
            <a:off x="9144000" y="1"/>
            <a:ext cx="9143847" cy="10286847"/>
          </a:xfrm>
          <a:prstGeom prst="rect">
            <a:avLst/>
          </a:prstGeom>
        </p:spPr>
      </p:pic>
    </p:spTree>
    <p:extLst>
      <p:ext uri="{BB962C8B-B14F-4D97-AF65-F5344CB8AC3E}">
        <p14:creationId xmlns:p14="http://schemas.microsoft.com/office/powerpoint/2010/main" val="2138730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10287000"/>
            <a:chOff x="0" y="0"/>
            <a:chExt cx="9144000" cy="10287000"/>
          </a:xfrm>
        </p:grpSpPr>
        <p:sp>
          <p:nvSpPr>
            <p:cNvPr id="3" name="object 3"/>
            <p:cNvSpPr/>
            <p:nvPr/>
          </p:nvSpPr>
          <p:spPr>
            <a:xfrm>
              <a:off x="0" y="0"/>
              <a:ext cx="9144000" cy="10287000"/>
            </a:xfrm>
            <a:custGeom>
              <a:avLst/>
              <a:gdLst/>
              <a:ahLst/>
              <a:cxnLst/>
              <a:rect l="l" t="t" r="r" b="b"/>
              <a:pathLst>
                <a:path w="9144000" h="10287000">
                  <a:moveTo>
                    <a:pt x="0" y="10286997"/>
                  </a:moveTo>
                  <a:lnTo>
                    <a:pt x="9143999" y="10286997"/>
                  </a:lnTo>
                  <a:lnTo>
                    <a:pt x="9143999" y="0"/>
                  </a:lnTo>
                  <a:lnTo>
                    <a:pt x="0" y="0"/>
                  </a:lnTo>
                  <a:lnTo>
                    <a:pt x="0" y="10286997"/>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334998" y="1142997"/>
              <a:ext cx="6467474" cy="8001000"/>
            </a:xfrm>
            <a:prstGeom prst="rect">
              <a:avLst/>
            </a:prstGeom>
          </p:spPr>
        </p:pic>
      </p:grpSp>
      <p:sp>
        <p:nvSpPr>
          <p:cNvPr id="7" name="object 7"/>
          <p:cNvSpPr txBox="1">
            <a:spLocks noGrp="1"/>
          </p:cNvSpPr>
          <p:nvPr>
            <p:ph type="title"/>
          </p:nvPr>
        </p:nvSpPr>
        <p:spPr>
          <a:xfrm>
            <a:off x="10674350" y="1117109"/>
            <a:ext cx="5845175" cy="3992879"/>
          </a:xfrm>
          <a:prstGeom prst="rect">
            <a:avLst/>
          </a:prstGeom>
        </p:spPr>
        <p:txBody>
          <a:bodyPr vert="horz" wrap="square" lIns="0" tIns="7620" rIns="0" bIns="0" rtlCol="0">
            <a:spAutoFit/>
          </a:bodyPr>
          <a:lstStyle/>
          <a:p>
            <a:pPr marL="12700" marR="973455" algn="just">
              <a:lnSpc>
                <a:spcPct val="101299"/>
              </a:lnSpc>
              <a:spcBef>
                <a:spcPts val="60"/>
              </a:spcBef>
            </a:pPr>
            <a:r>
              <a:rPr sz="3950" spc="95" dirty="0"/>
              <a:t>Disc</a:t>
            </a:r>
            <a:r>
              <a:rPr sz="3950" spc="30" dirty="0"/>
              <a:t>r</a:t>
            </a:r>
            <a:r>
              <a:rPr sz="3950" spc="-20" dirty="0"/>
              <a:t>etionary</a:t>
            </a:r>
            <a:r>
              <a:rPr sz="3950" spc="-210" dirty="0"/>
              <a:t> </a:t>
            </a:r>
            <a:r>
              <a:rPr sz="3950" spc="35" dirty="0"/>
              <a:t>Access  </a:t>
            </a:r>
            <a:r>
              <a:rPr sz="3950" spc="70" dirty="0"/>
              <a:t>Control</a:t>
            </a:r>
            <a:r>
              <a:rPr sz="3950" spc="45" dirty="0"/>
              <a:t> </a:t>
            </a:r>
            <a:r>
              <a:rPr sz="3950" spc="20" dirty="0"/>
              <a:t>(DAC)</a:t>
            </a:r>
            <a:endParaRPr sz="3950" dirty="0"/>
          </a:p>
          <a:p>
            <a:pPr marL="12700" marR="5080" indent="-635" algn="just">
              <a:lnSpc>
                <a:spcPct val="102000"/>
              </a:lnSpc>
              <a:spcBef>
                <a:spcPts val="670"/>
              </a:spcBef>
            </a:pPr>
            <a:r>
              <a:rPr sz="2450" b="0" spc="-85" dirty="0">
                <a:latin typeface="Verdana"/>
                <a:cs typeface="Verdana"/>
              </a:rPr>
              <a:t>In</a:t>
            </a:r>
            <a:r>
              <a:rPr sz="2450" b="0" spc="-215" dirty="0">
                <a:latin typeface="Verdana"/>
                <a:cs typeface="Verdana"/>
              </a:rPr>
              <a:t> </a:t>
            </a:r>
            <a:r>
              <a:rPr sz="2450" b="0" spc="130" dirty="0">
                <a:latin typeface="Verdana"/>
                <a:cs typeface="Verdana"/>
              </a:rPr>
              <a:t>D</a:t>
            </a:r>
            <a:r>
              <a:rPr sz="2450" b="0" spc="70" dirty="0">
                <a:latin typeface="Verdana"/>
                <a:cs typeface="Verdana"/>
              </a:rPr>
              <a:t>A</a:t>
            </a:r>
            <a:r>
              <a:rPr sz="2450" b="0" spc="65" dirty="0">
                <a:latin typeface="Verdana"/>
                <a:cs typeface="Verdana"/>
              </a:rPr>
              <a:t>C</a:t>
            </a:r>
            <a:r>
              <a:rPr sz="2450" b="0" spc="-370" dirty="0">
                <a:latin typeface="Verdana"/>
                <a:cs typeface="Verdana"/>
              </a:rPr>
              <a:t>,</a:t>
            </a:r>
            <a:r>
              <a:rPr sz="2450" b="0" spc="-215" dirty="0">
                <a:latin typeface="Verdana"/>
                <a:cs typeface="Verdana"/>
              </a:rPr>
              <a:t> </a:t>
            </a:r>
            <a:r>
              <a:rPr sz="2450" b="0" spc="20" dirty="0">
                <a:latin typeface="Verdana"/>
                <a:cs typeface="Verdana"/>
              </a:rPr>
              <a:t>o</a:t>
            </a:r>
            <a:r>
              <a:rPr sz="2450" b="0" spc="75" dirty="0">
                <a:latin typeface="Verdana"/>
                <a:cs typeface="Verdana"/>
              </a:rPr>
              <a:t>wne</a:t>
            </a:r>
            <a:r>
              <a:rPr sz="2450" b="0" spc="40" dirty="0">
                <a:latin typeface="Verdana"/>
                <a:cs typeface="Verdana"/>
              </a:rPr>
              <a:t>r</a:t>
            </a:r>
            <a:r>
              <a:rPr sz="2450" b="0" spc="-70" dirty="0">
                <a:latin typeface="Verdana"/>
                <a:cs typeface="Verdana"/>
              </a:rPr>
              <a:t>s</a:t>
            </a:r>
            <a:r>
              <a:rPr sz="2450" b="0" spc="-215" dirty="0">
                <a:latin typeface="Verdana"/>
                <a:cs typeface="Verdana"/>
              </a:rPr>
              <a:t> </a:t>
            </a:r>
            <a:r>
              <a:rPr sz="2450" b="0" spc="20" dirty="0">
                <a:latin typeface="Verdana"/>
                <a:cs typeface="Verdana"/>
              </a:rPr>
              <a:t>of</a:t>
            </a:r>
            <a:r>
              <a:rPr sz="2450" b="0" spc="-215" dirty="0">
                <a:latin typeface="Verdana"/>
                <a:cs typeface="Verdana"/>
              </a:rPr>
              <a:t> </a:t>
            </a:r>
            <a:r>
              <a:rPr sz="2450" b="0" spc="-90" dirty="0">
                <a:latin typeface="Verdana"/>
                <a:cs typeface="Verdana"/>
              </a:rPr>
              <a:t>r</a:t>
            </a:r>
            <a:r>
              <a:rPr sz="2450" b="0" spc="15" dirty="0">
                <a:latin typeface="Verdana"/>
                <a:cs typeface="Verdana"/>
              </a:rPr>
              <a:t>esou</a:t>
            </a:r>
            <a:r>
              <a:rPr sz="2450" b="0" spc="-25" dirty="0">
                <a:latin typeface="Verdana"/>
                <a:cs typeface="Verdana"/>
              </a:rPr>
              <a:t>r</a:t>
            </a:r>
            <a:r>
              <a:rPr sz="2450" b="0" spc="90" dirty="0">
                <a:latin typeface="Verdana"/>
                <a:cs typeface="Verdana"/>
              </a:rPr>
              <a:t>c</a:t>
            </a:r>
            <a:r>
              <a:rPr sz="2450" b="0" spc="-20" dirty="0">
                <a:latin typeface="Verdana"/>
                <a:cs typeface="Verdana"/>
              </a:rPr>
              <a:t>es</a:t>
            </a:r>
            <a:r>
              <a:rPr sz="2450" b="0" spc="-215" dirty="0">
                <a:latin typeface="Verdana"/>
                <a:cs typeface="Verdana"/>
              </a:rPr>
              <a:t> </a:t>
            </a:r>
            <a:r>
              <a:rPr sz="2450" b="0" spc="55" dirty="0">
                <a:latin typeface="Verdana"/>
                <a:cs typeface="Verdana"/>
              </a:rPr>
              <a:t>h</a:t>
            </a:r>
            <a:r>
              <a:rPr sz="2450" b="0" spc="25" dirty="0">
                <a:latin typeface="Verdana"/>
                <a:cs typeface="Verdana"/>
              </a:rPr>
              <a:t>a</a:t>
            </a:r>
            <a:r>
              <a:rPr sz="2450" b="0" spc="-150" dirty="0">
                <a:latin typeface="Verdana"/>
                <a:cs typeface="Verdana"/>
              </a:rPr>
              <a:t>v</a:t>
            </a:r>
            <a:r>
              <a:rPr sz="2450" b="0" spc="35" dirty="0">
                <a:latin typeface="Verdana"/>
                <a:cs typeface="Verdana"/>
              </a:rPr>
              <a:t>e</a:t>
            </a:r>
            <a:r>
              <a:rPr sz="2450" b="0" spc="-215" dirty="0">
                <a:latin typeface="Verdana"/>
                <a:cs typeface="Verdana"/>
              </a:rPr>
              <a:t> </a:t>
            </a:r>
            <a:r>
              <a:rPr sz="2450" b="0" spc="55" dirty="0">
                <a:latin typeface="Verdana"/>
                <a:cs typeface="Verdana"/>
              </a:rPr>
              <a:t>the  </a:t>
            </a:r>
            <a:r>
              <a:rPr sz="2450" b="0" spc="25" dirty="0">
                <a:latin typeface="Verdana"/>
                <a:cs typeface="Verdana"/>
              </a:rPr>
              <a:t>disc</a:t>
            </a:r>
            <a:r>
              <a:rPr sz="2450" b="0" spc="-10" dirty="0">
                <a:latin typeface="Verdana"/>
                <a:cs typeface="Verdana"/>
              </a:rPr>
              <a:t>r</a:t>
            </a:r>
            <a:r>
              <a:rPr sz="2450" b="0" spc="50" dirty="0">
                <a:latin typeface="Verdana"/>
                <a:cs typeface="Verdana"/>
              </a:rPr>
              <a:t>etion</a:t>
            </a:r>
            <a:r>
              <a:rPr sz="2450" b="0" spc="-215" dirty="0">
                <a:latin typeface="Verdana"/>
                <a:cs typeface="Verdana"/>
              </a:rPr>
              <a:t> </a:t>
            </a:r>
            <a:r>
              <a:rPr sz="2450" b="0" spc="-15" dirty="0">
                <a:latin typeface="Verdana"/>
                <a:cs typeface="Verdana"/>
              </a:rPr>
              <a:t>t</a:t>
            </a:r>
            <a:r>
              <a:rPr sz="2450" b="0" spc="60" dirty="0">
                <a:latin typeface="Verdana"/>
                <a:cs typeface="Verdana"/>
              </a:rPr>
              <a:t>o</a:t>
            </a:r>
            <a:r>
              <a:rPr sz="2450" b="0" spc="-215" dirty="0">
                <a:latin typeface="Verdana"/>
                <a:cs typeface="Verdana"/>
              </a:rPr>
              <a:t> </a:t>
            </a:r>
            <a:r>
              <a:rPr sz="2450" b="0" spc="95" dirty="0">
                <a:latin typeface="Verdana"/>
                <a:cs typeface="Verdana"/>
              </a:rPr>
              <a:t>ma</a:t>
            </a:r>
            <a:r>
              <a:rPr sz="2450" b="0" spc="15" dirty="0">
                <a:latin typeface="Verdana"/>
                <a:cs typeface="Verdana"/>
              </a:rPr>
              <a:t>k</a:t>
            </a:r>
            <a:r>
              <a:rPr sz="2450" b="0" spc="35" dirty="0">
                <a:latin typeface="Verdana"/>
                <a:cs typeface="Verdana"/>
              </a:rPr>
              <a:t>e</a:t>
            </a:r>
            <a:r>
              <a:rPr sz="2450" b="0" spc="-215" dirty="0">
                <a:latin typeface="Verdana"/>
                <a:cs typeface="Verdana"/>
              </a:rPr>
              <a:t> </a:t>
            </a:r>
            <a:r>
              <a:rPr sz="2450" b="0" spc="105" dirty="0">
                <a:latin typeface="Verdana"/>
                <a:cs typeface="Verdana"/>
              </a:rPr>
              <a:t>de</a:t>
            </a:r>
            <a:r>
              <a:rPr sz="2450" b="0" spc="70" dirty="0">
                <a:latin typeface="Verdana"/>
                <a:cs typeface="Verdana"/>
              </a:rPr>
              <a:t>c</a:t>
            </a:r>
            <a:r>
              <a:rPr sz="2450" b="0" spc="5" dirty="0">
                <a:latin typeface="Verdana"/>
                <a:cs typeface="Verdana"/>
              </a:rPr>
              <a:t>isions</a:t>
            </a:r>
            <a:r>
              <a:rPr sz="2450" b="0" spc="-215" dirty="0">
                <a:latin typeface="Verdana"/>
                <a:cs typeface="Verdana"/>
              </a:rPr>
              <a:t> </a:t>
            </a:r>
            <a:r>
              <a:rPr sz="2450" b="0" spc="60" dirty="0">
                <a:latin typeface="Verdana"/>
                <a:cs typeface="Verdana"/>
              </a:rPr>
              <a:t>about  </a:t>
            </a:r>
            <a:r>
              <a:rPr sz="2450" b="0" spc="114" dirty="0">
                <a:latin typeface="Verdana"/>
                <a:cs typeface="Verdana"/>
              </a:rPr>
              <a:t>who</a:t>
            </a:r>
            <a:r>
              <a:rPr sz="2450" b="0" spc="-215" dirty="0">
                <a:latin typeface="Verdana"/>
                <a:cs typeface="Verdana"/>
              </a:rPr>
              <a:t> </a:t>
            </a:r>
            <a:r>
              <a:rPr sz="2450" b="0" spc="75" dirty="0">
                <a:latin typeface="Verdana"/>
                <a:cs typeface="Verdana"/>
              </a:rPr>
              <a:t>can</a:t>
            </a:r>
            <a:r>
              <a:rPr sz="2450" b="0" spc="-215" dirty="0">
                <a:latin typeface="Verdana"/>
                <a:cs typeface="Verdana"/>
              </a:rPr>
              <a:t> </a:t>
            </a:r>
            <a:r>
              <a:rPr sz="2450" b="0" spc="55" dirty="0">
                <a:latin typeface="Verdana"/>
                <a:cs typeface="Verdana"/>
              </a:rPr>
              <a:t>a</a:t>
            </a:r>
            <a:r>
              <a:rPr sz="2450" b="0" spc="20" dirty="0">
                <a:latin typeface="Verdana"/>
                <a:cs typeface="Verdana"/>
              </a:rPr>
              <a:t>c</a:t>
            </a:r>
            <a:r>
              <a:rPr sz="2450" b="0" spc="90" dirty="0">
                <a:latin typeface="Verdana"/>
                <a:cs typeface="Verdana"/>
              </a:rPr>
              <a:t>c</a:t>
            </a:r>
            <a:r>
              <a:rPr sz="2450" b="0" spc="-35" dirty="0">
                <a:latin typeface="Verdana"/>
                <a:cs typeface="Verdana"/>
              </a:rPr>
              <a:t>ess</a:t>
            </a:r>
            <a:r>
              <a:rPr sz="2450" b="0" spc="-215" dirty="0">
                <a:latin typeface="Verdana"/>
                <a:cs typeface="Verdana"/>
              </a:rPr>
              <a:t> </a:t>
            </a:r>
            <a:r>
              <a:rPr sz="2450" b="0" spc="25" dirty="0">
                <a:latin typeface="Verdana"/>
                <a:cs typeface="Verdana"/>
              </a:rPr>
              <a:t>their</a:t>
            </a:r>
            <a:r>
              <a:rPr sz="2450" b="0" spc="-215" dirty="0">
                <a:latin typeface="Verdana"/>
                <a:cs typeface="Verdana"/>
              </a:rPr>
              <a:t> </a:t>
            </a:r>
            <a:r>
              <a:rPr sz="2450" b="0" spc="-90" dirty="0">
                <a:latin typeface="Verdana"/>
                <a:cs typeface="Verdana"/>
              </a:rPr>
              <a:t>r</a:t>
            </a:r>
            <a:r>
              <a:rPr sz="2450" b="0" spc="15" dirty="0">
                <a:latin typeface="Verdana"/>
                <a:cs typeface="Verdana"/>
              </a:rPr>
              <a:t>esou</a:t>
            </a:r>
            <a:r>
              <a:rPr sz="2450" b="0" spc="-25" dirty="0">
                <a:latin typeface="Verdana"/>
                <a:cs typeface="Verdana"/>
              </a:rPr>
              <a:t>r</a:t>
            </a:r>
            <a:r>
              <a:rPr sz="2450" b="0" spc="90" dirty="0">
                <a:latin typeface="Verdana"/>
                <a:cs typeface="Verdana"/>
              </a:rPr>
              <a:t>c</a:t>
            </a:r>
            <a:r>
              <a:rPr sz="2450" b="0" spc="-135" dirty="0">
                <a:latin typeface="Verdana"/>
                <a:cs typeface="Verdana"/>
              </a:rPr>
              <a:t>es.</a:t>
            </a:r>
            <a:r>
              <a:rPr sz="2450" b="0" spc="-215" dirty="0">
                <a:latin typeface="Verdana"/>
                <a:cs typeface="Verdana"/>
              </a:rPr>
              <a:t> </a:t>
            </a:r>
            <a:r>
              <a:rPr sz="2450" b="0" spc="-10" dirty="0">
                <a:latin typeface="Verdana"/>
                <a:cs typeface="Verdana"/>
              </a:rPr>
              <a:t>This  </a:t>
            </a:r>
            <a:r>
              <a:rPr sz="2450" b="0" dirty="0">
                <a:latin typeface="Verdana"/>
                <a:cs typeface="Verdana"/>
              </a:rPr>
              <a:t>ﬂ</a:t>
            </a:r>
            <a:r>
              <a:rPr sz="2450" b="0" spc="-40" dirty="0">
                <a:latin typeface="Verdana"/>
                <a:cs typeface="Verdana"/>
              </a:rPr>
              <a:t>e</a:t>
            </a:r>
            <a:r>
              <a:rPr sz="2450" b="0" spc="5" dirty="0">
                <a:latin typeface="Verdana"/>
                <a:cs typeface="Verdana"/>
              </a:rPr>
              <a:t>xibili</a:t>
            </a:r>
            <a:r>
              <a:rPr sz="2450" b="0" spc="-20" dirty="0">
                <a:latin typeface="Verdana"/>
                <a:cs typeface="Verdana"/>
              </a:rPr>
              <a:t>t</a:t>
            </a:r>
            <a:r>
              <a:rPr sz="2450" b="0" spc="-110" dirty="0">
                <a:latin typeface="Verdana"/>
                <a:cs typeface="Verdana"/>
              </a:rPr>
              <a:t>y</a:t>
            </a:r>
            <a:r>
              <a:rPr sz="2450" b="0" spc="-215" dirty="0">
                <a:latin typeface="Verdana"/>
                <a:cs typeface="Verdana"/>
              </a:rPr>
              <a:t> </a:t>
            </a:r>
            <a:r>
              <a:rPr sz="2450" b="0" spc="75" dirty="0">
                <a:latin typeface="Verdana"/>
                <a:cs typeface="Verdana"/>
              </a:rPr>
              <a:t>can</a:t>
            </a:r>
            <a:r>
              <a:rPr sz="2450" b="0" spc="-215" dirty="0">
                <a:latin typeface="Verdana"/>
                <a:cs typeface="Verdana"/>
              </a:rPr>
              <a:t> </a:t>
            </a:r>
            <a:r>
              <a:rPr sz="2450" b="0" spc="5" dirty="0">
                <a:latin typeface="Verdana"/>
                <a:cs typeface="Verdana"/>
              </a:rPr>
              <a:t>l</a:t>
            </a:r>
            <a:r>
              <a:rPr sz="2450" b="0" spc="-25" dirty="0">
                <a:latin typeface="Verdana"/>
                <a:cs typeface="Verdana"/>
              </a:rPr>
              <a:t>e</a:t>
            </a:r>
            <a:r>
              <a:rPr sz="2450" b="0" spc="70" dirty="0">
                <a:latin typeface="Verdana"/>
                <a:cs typeface="Verdana"/>
              </a:rPr>
              <a:t>ad</a:t>
            </a:r>
            <a:r>
              <a:rPr sz="2450" b="0" spc="-215" dirty="0">
                <a:latin typeface="Verdana"/>
                <a:cs typeface="Verdana"/>
              </a:rPr>
              <a:t> </a:t>
            </a:r>
            <a:r>
              <a:rPr sz="2450" b="0" spc="-15" dirty="0">
                <a:latin typeface="Verdana"/>
                <a:cs typeface="Verdana"/>
              </a:rPr>
              <a:t>t</a:t>
            </a:r>
            <a:r>
              <a:rPr sz="2450" b="0" spc="60" dirty="0">
                <a:latin typeface="Verdana"/>
                <a:cs typeface="Verdana"/>
              </a:rPr>
              <a:t>o</a:t>
            </a:r>
            <a:r>
              <a:rPr sz="2450" b="0" spc="-215" dirty="0">
                <a:latin typeface="Verdana"/>
                <a:cs typeface="Verdana"/>
              </a:rPr>
              <a:t> </a:t>
            </a:r>
            <a:r>
              <a:rPr sz="2450" b="0" spc="30" dirty="0">
                <a:latin typeface="Verdana"/>
                <a:cs typeface="Verdana"/>
              </a:rPr>
              <a:t>vulne</a:t>
            </a:r>
            <a:r>
              <a:rPr sz="2450" b="0" spc="-175" dirty="0">
                <a:latin typeface="Verdana"/>
                <a:cs typeface="Verdana"/>
              </a:rPr>
              <a:t>r</a:t>
            </a:r>
            <a:r>
              <a:rPr sz="2450" b="0" spc="10" dirty="0">
                <a:latin typeface="Verdana"/>
                <a:cs typeface="Verdana"/>
              </a:rPr>
              <a:t>abilities</a:t>
            </a:r>
            <a:r>
              <a:rPr sz="2450" b="0" spc="-215" dirty="0">
                <a:latin typeface="Verdana"/>
                <a:cs typeface="Verdana"/>
              </a:rPr>
              <a:t> </a:t>
            </a:r>
            <a:r>
              <a:rPr sz="2450" b="0" spc="-20" dirty="0">
                <a:latin typeface="Verdana"/>
                <a:cs typeface="Verdana"/>
              </a:rPr>
              <a:t>if  </a:t>
            </a:r>
            <a:r>
              <a:rPr sz="2450" b="0" spc="75" dirty="0">
                <a:latin typeface="Verdana"/>
                <a:cs typeface="Verdana"/>
              </a:rPr>
              <a:t>not</a:t>
            </a:r>
            <a:r>
              <a:rPr sz="2450" b="0" spc="-215" dirty="0">
                <a:latin typeface="Verdana"/>
                <a:cs typeface="Verdana"/>
              </a:rPr>
              <a:t> </a:t>
            </a:r>
            <a:r>
              <a:rPr sz="2450" b="0" spc="95" dirty="0">
                <a:latin typeface="Verdana"/>
                <a:cs typeface="Verdana"/>
              </a:rPr>
              <a:t>managed</a:t>
            </a:r>
            <a:r>
              <a:rPr sz="2450" b="0" spc="-215" dirty="0">
                <a:latin typeface="Verdana"/>
                <a:cs typeface="Verdana"/>
              </a:rPr>
              <a:t> </a:t>
            </a:r>
            <a:r>
              <a:rPr sz="2450" b="0" spc="55" dirty="0">
                <a:latin typeface="Verdana"/>
                <a:cs typeface="Verdana"/>
              </a:rPr>
              <a:t>p</a:t>
            </a:r>
            <a:r>
              <a:rPr sz="2450" b="0" spc="5" dirty="0">
                <a:latin typeface="Verdana"/>
                <a:cs typeface="Verdana"/>
              </a:rPr>
              <a:t>r</a:t>
            </a:r>
            <a:r>
              <a:rPr sz="2450" b="0" spc="50" dirty="0">
                <a:latin typeface="Verdana"/>
                <a:cs typeface="Verdana"/>
              </a:rPr>
              <a:t>ope</a:t>
            </a:r>
            <a:r>
              <a:rPr sz="2450" b="0" spc="15" dirty="0">
                <a:latin typeface="Verdana"/>
                <a:cs typeface="Verdana"/>
              </a:rPr>
              <a:t>r</a:t>
            </a:r>
            <a:r>
              <a:rPr sz="2450" b="0" spc="-40" dirty="0">
                <a:latin typeface="Verdana"/>
                <a:cs typeface="Verdana"/>
              </a:rPr>
              <a:t>l</a:t>
            </a:r>
            <a:r>
              <a:rPr sz="2450" b="0" spc="-165" dirty="0">
                <a:latin typeface="Verdana"/>
                <a:cs typeface="Verdana"/>
              </a:rPr>
              <a:t>y</a:t>
            </a:r>
            <a:r>
              <a:rPr sz="2450" b="0" spc="-370" dirty="0">
                <a:latin typeface="Verdana"/>
                <a:cs typeface="Verdana"/>
              </a:rPr>
              <a:t>,</a:t>
            </a:r>
            <a:r>
              <a:rPr sz="2450" b="0" spc="-215" dirty="0">
                <a:latin typeface="Verdana"/>
                <a:cs typeface="Verdana"/>
              </a:rPr>
              <a:t> </a:t>
            </a:r>
            <a:r>
              <a:rPr sz="2450" b="0" spc="-40" dirty="0">
                <a:latin typeface="Verdana"/>
                <a:cs typeface="Verdana"/>
              </a:rPr>
              <a:t>as</a:t>
            </a:r>
            <a:r>
              <a:rPr sz="2450" b="0" spc="-215" dirty="0">
                <a:latin typeface="Verdana"/>
                <a:cs typeface="Verdana"/>
              </a:rPr>
              <a:t> </a:t>
            </a:r>
            <a:r>
              <a:rPr sz="2450" b="0" spc="15" dirty="0">
                <a:latin typeface="Verdana"/>
                <a:cs typeface="Verdana"/>
              </a:rPr>
              <a:t>it</a:t>
            </a:r>
            <a:r>
              <a:rPr sz="2450" b="0" spc="-215" dirty="0">
                <a:latin typeface="Verdana"/>
                <a:cs typeface="Verdana"/>
              </a:rPr>
              <a:t> </a:t>
            </a:r>
            <a:r>
              <a:rPr sz="2450" b="0" spc="-90" dirty="0">
                <a:latin typeface="Verdana"/>
                <a:cs typeface="Verdana"/>
              </a:rPr>
              <a:t>r</a:t>
            </a:r>
            <a:r>
              <a:rPr sz="2450" b="0" spc="-5" dirty="0">
                <a:latin typeface="Verdana"/>
                <a:cs typeface="Verdana"/>
              </a:rPr>
              <a:t>elies  </a:t>
            </a:r>
            <a:r>
              <a:rPr sz="2450" b="0" spc="80" dirty="0">
                <a:latin typeface="Verdana"/>
                <a:cs typeface="Verdana"/>
              </a:rPr>
              <a:t>h</a:t>
            </a:r>
            <a:r>
              <a:rPr sz="2450" b="0" spc="35" dirty="0">
                <a:latin typeface="Verdana"/>
                <a:cs typeface="Verdana"/>
              </a:rPr>
              <a:t>e</a:t>
            </a:r>
            <a:r>
              <a:rPr sz="2450" b="0" spc="-40" dirty="0">
                <a:latin typeface="Verdana"/>
                <a:cs typeface="Verdana"/>
              </a:rPr>
              <a:t>a</a:t>
            </a:r>
            <a:r>
              <a:rPr sz="2450" b="0" spc="-60" dirty="0">
                <a:latin typeface="Verdana"/>
                <a:cs typeface="Verdana"/>
              </a:rPr>
              <a:t>vily</a:t>
            </a:r>
            <a:r>
              <a:rPr sz="2450" b="0" spc="-215" dirty="0">
                <a:latin typeface="Verdana"/>
                <a:cs typeface="Verdana"/>
              </a:rPr>
              <a:t> </a:t>
            </a:r>
            <a:r>
              <a:rPr sz="2450" b="0" spc="90" dirty="0">
                <a:latin typeface="Verdana"/>
                <a:cs typeface="Verdana"/>
              </a:rPr>
              <a:t>on</a:t>
            </a:r>
            <a:r>
              <a:rPr sz="2450" b="0" spc="-215" dirty="0">
                <a:latin typeface="Verdana"/>
                <a:cs typeface="Verdana"/>
              </a:rPr>
              <a:t> </a:t>
            </a:r>
            <a:r>
              <a:rPr sz="2450" b="0" spc="5" dirty="0">
                <a:latin typeface="Verdana"/>
                <a:cs typeface="Verdana"/>
              </a:rPr>
              <a:t>use</a:t>
            </a:r>
            <a:r>
              <a:rPr sz="2450" b="0" dirty="0">
                <a:latin typeface="Verdana"/>
                <a:cs typeface="Verdana"/>
              </a:rPr>
              <a:t>r</a:t>
            </a:r>
            <a:r>
              <a:rPr sz="2450" b="0" spc="-114" dirty="0">
                <a:latin typeface="Verdana"/>
                <a:cs typeface="Verdana"/>
              </a:rPr>
              <a:t>s'</a:t>
            </a:r>
            <a:r>
              <a:rPr sz="2450" b="0" spc="-215" dirty="0">
                <a:latin typeface="Verdana"/>
                <a:cs typeface="Verdana"/>
              </a:rPr>
              <a:t> </a:t>
            </a:r>
            <a:r>
              <a:rPr sz="2450" b="0" spc="85" dirty="0">
                <a:latin typeface="Verdana"/>
                <a:cs typeface="Verdana"/>
              </a:rPr>
              <a:t>judgment</a:t>
            </a:r>
            <a:r>
              <a:rPr sz="2450" b="0" spc="-215" dirty="0">
                <a:latin typeface="Verdana"/>
                <a:cs typeface="Verdana"/>
              </a:rPr>
              <a:t> </a:t>
            </a:r>
            <a:r>
              <a:rPr sz="2450" b="0" spc="70" dirty="0">
                <a:latin typeface="Verdana"/>
                <a:cs typeface="Verdana"/>
              </a:rPr>
              <a:t>and  </a:t>
            </a:r>
            <a:r>
              <a:rPr sz="2450" b="0" spc="90" dirty="0">
                <a:latin typeface="Verdana"/>
                <a:cs typeface="Verdana"/>
              </a:rPr>
              <a:t>c</a:t>
            </a:r>
            <a:r>
              <a:rPr sz="2450" b="0" spc="85" dirty="0">
                <a:latin typeface="Verdana"/>
                <a:cs typeface="Verdana"/>
              </a:rPr>
              <a:t>omplian</a:t>
            </a:r>
            <a:r>
              <a:rPr sz="2450" b="0" spc="50" dirty="0">
                <a:latin typeface="Verdana"/>
                <a:cs typeface="Verdana"/>
              </a:rPr>
              <a:t>c</a:t>
            </a:r>
            <a:r>
              <a:rPr sz="2450" b="0" spc="35" dirty="0">
                <a:latin typeface="Verdana"/>
                <a:cs typeface="Verdana"/>
              </a:rPr>
              <a:t>e</a:t>
            </a:r>
            <a:r>
              <a:rPr sz="2450" b="0" spc="-215" dirty="0">
                <a:latin typeface="Verdana"/>
                <a:cs typeface="Verdana"/>
              </a:rPr>
              <a:t> </a:t>
            </a:r>
            <a:r>
              <a:rPr sz="2450" b="0" spc="80" dirty="0">
                <a:latin typeface="Verdana"/>
                <a:cs typeface="Verdana"/>
              </a:rPr>
              <a:t>with</a:t>
            </a:r>
            <a:r>
              <a:rPr sz="2450" b="0" spc="-215" dirty="0">
                <a:latin typeface="Verdana"/>
                <a:cs typeface="Verdana"/>
              </a:rPr>
              <a:t> </a:t>
            </a:r>
            <a:r>
              <a:rPr sz="2450" b="0" spc="30" dirty="0">
                <a:latin typeface="Verdana"/>
                <a:cs typeface="Verdana"/>
              </a:rPr>
              <a:t>secu</a:t>
            </a:r>
            <a:r>
              <a:rPr sz="2450" b="0" dirty="0">
                <a:latin typeface="Verdana"/>
                <a:cs typeface="Verdana"/>
              </a:rPr>
              <a:t>r</a:t>
            </a:r>
            <a:r>
              <a:rPr sz="2450" b="0" spc="10" dirty="0">
                <a:latin typeface="Verdana"/>
                <a:cs typeface="Verdana"/>
              </a:rPr>
              <a:t>i</a:t>
            </a:r>
            <a:r>
              <a:rPr sz="2450" b="0" spc="-10" dirty="0">
                <a:latin typeface="Verdana"/>
                <a:cs typeface="Verdana"/>
              </a:rPr>
              <a:t>t</a:t>
            </a:r>
            <a:r>
              <a:rPr sz="2450" b="0" spc="-110" dirty="0">
                <a:latin typeface="Verdana"/>
                <a:cs typeface="Verdana"/>
              </a:rPr>
              <a:t>y</a:t>
            </a:r>
            <a:r>
              <a:rPr sz="2450" b="0" spc="-215" dirty="0">
                <a:latin typeface="Verdana"/>
                <a:cs typeface="Verdana"/>
              </a:rPr>
              <a:t> </a:t>
            </a:r>
            <a:r>
              <a:rPr sz="2450" b="0" spc="60" dirty="0">
                <a:latin typeface="Verdana"/>
                <a:cs typeface="Verdana"/>
              </a:rPr>
              <a:t>poli</a:t>
            </a:r>
            <a:r>
              <a:rPr sz="2450" b="0" spc="50" dirty="0">
                <a:latin typeface="Verdana"/>
                <a:cs typeface="Verdana"/>
              </a:rPr>
              <a:t>c</a:t>
            </a:r>
            <a:r>
              <a:rPr sz="2450" b="0" spc="-15" dirty="0">
                <a:latin typeface="Verdana"/>
                <a:cs typeface="Verdana"/>
              </a:rPr>
              <a:t>ies</a:t>
            </a:r>
            <a:r>
              <a:rPr sz="2450" b="0" spc="-370" dirty="0">
                <a:latin typeface="Verdana"/>
                <a:cs typeface="Verdana"/>
              </a:rPr>
              <a:t>.</a:t>
            </a:r>
            <a:endParaRPr sz="2450" dirty="0">
              <a:latin typeface="Verdana"/>
              <a:cs typeface="Verdana"/>
            </a:endParaRPr>
          </a:p>
        </p:txBody>
      </p:sp>
    </p:spTree>
    <p:extLst>
      <p:ext uri="{BB962C8B-B14F-4D97-AF65-F5344CB8AC3E}">
        <p14:creationId xmlns:p14="http://schemas.microsoft.com/office/powerpoint/2010/main" val="526205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0217" y="1419873"/>
            <a:ext cx="6138545" cy="1240790"/>
          </a:xfrm>
          <a:prstGeom prst="rect">
            <a:avLst/>
          </a:prstGeom>
        </p:spPr>
        <p:txBody>
          <a:bodyPr vert="horz" wrap="square" lIns="0" tIns="15875" rIns="0" bIns="0" rtlCol="0">
            <a:spAutoFit/>
          </a:bodyPr>
          <a:lstStyle/>
          <a:p>
            <a:pPr marL="12700">
              <a:lnSpc>
                <a:spcPct val="100000"/>
              </a:lnSpc>
              <a:spcBef>
                <a:spcPts val="125"/>
              </a:spcBef>
            </a:pPr>
            <a:r>
              <a:rPr sz="3950" spc="-70" dirty="0">
                <a:latin typeface="Times New Roman"/>
                <a:cs typeface="Times New Roman"/>
              </a:rPr>
              <a:t>M</a:t>
            </a:r>
            <a:r>
              <a:rPr sz="3950" spc="145" dirty="0">
                <a:latin typeface="Times New Roman"/>
                <a:cs typeface="Times New Roman"/>
              </a:rPr>
              <a:t>anda</a:t>
            </a:r>
            <a:r>
              <a:rPr sz="3950" spc="70" dirty="0">
                <a:latin typeface="Times New Roman"/>
                <a:cs typeface="Times New Roman"/>
              </a:rPr>
              <a:t>t</a:t>
            </a:r>
            <a:r>
              <a:rPr sz="3950" spc="150" dirty="0">
                <a:latin typeface="Times New Roman"/>
                <a:cs typeface="Times New Roman"/>
              </a:rPr>
              <a:t>ory</a:t>
            </a:r>
            <a:r>
              <a:rPr sz="3950" spc="-330" dirty="0">
                <a:latin typeface="Times New Roman"/>
                <a:cs typeface="Times New Roman"/>
              </a:rPr>
              <a:t> </a:t>
            </a:r>
            <a:r>
              <a:rPr sz="3950" spc="180" dirty="0">
                <a:latin typeface="Times New Roman"/>
                <a:cs typeface="Times New Roman"/>
              </a:rPr>
              <a:t>Access</a:t>
            </a:r>
            <a:r>
              <a:rPr sz="3950" spc="-65" dirty="0">
                <a:latin typeface="Times New Roman"/>
                <a:cs typeface="Times New Roman"/>
              </a:rPr>
              <a:t> </a:t>
            </a:r>
            <a:r>
              <a:rPr sz="3950" spc="130" dirty="0">
                <a:latin typeface="Times New Roman"/>
                <a:cs typeface="Times New Roman"/>
              </a:rPr>
              <a:t>Cont</a:t>
            </a:r>
            <a:r>
              <a:rPr sz="3950" spc="50" dirty="0">
                <a:latin typeface="Times New Roman"/>
                <a:cs typeface="Times New Roman"/>
              </a:rPr>
              <a:t>r</a:t>
            </a:r>
            <a:r>
              <a:rPr sz="3950" spc="229" dirty="0">
                <a:latin typeface="Times New Roman"/>
                <a:cs typeface="Times New Roman"/>
              </a:rPr>
              <a:t>o</a:t>
            </a:r>
            <a:r>
              <a:rPr sz="3950" spc="135" dirty="0">
                <a:latin typeface="Times New Roman"/>
                <a:cs typeface="Times New Roman"/>
              </a:rPr>
              <a:t>l</a:t>
            </a:r>
            <a:endParaRPr sz="3950">
              <a:latin typeface="Times New Roman"/>
              <a:cs typeface="Times New Roman"/>
            </a:endParaRPr>
          </a:p>
          <a:p>
            <a:pPr marR="5080" algn="r">
              <a:lnSpc>
                <a:spcPct val="100000"/>
              </a:lnSpc>
              <a:spcBef>
                <a:spcPts val="60"/>
              </a:spcBef>
            </a:pPr>
            <a:r>
              <a:rPr sz="3950" spc="-80" dirty="0">
                <a:latin typeface="Times New Roman"/>
                <a:cs typeface="Times New Roman"/>
              </a:rPr>
              <a:t>(MAC)</a:t>
            </a:r>
            <a:endParaRPr sz="3950">
              <a:latin typeface="Times New Roman"/>
              <a:cs typeface="Times New Roman"/>
            </a:endParaRPr>
          </a:p>
        </p:txBody>
      </p:sp>
      <p:sp>
        <p:nvSpPr>
          <p:cNvPr id="5" name="object 5"/>
          <p:cNvSpPr txBox="1"/>
          <p:nvPr/>
        </p:nvSpPr>
        <p:spPr>
          <a:xfrm>
            <a:off x="1149350" y="3092450"/>
            <a:ext cx="6858000" cy="3540125"/>
          </a:xfrm>
          <a:prstGeom prst="rect">
            <a:avLst/>
          </a:prstGeom>
        </p:spPr>
        <p:txBody>
          <a:bodyPr vert="horz" wrap="square" lIns="0" tIns="10160" rIns="0" bIns="0" rtlCol="0">
            <a:spAutoFit/>
          </a:bodyPr>
          <a:lstStyle/>
          <a:p>
            <a:pPr marL="12700" marR="5080" indent="1903095" algn="just">
              <a:lnSpc>
                <a:spcPct val="117800"/>
              </a:lnSpc>
              <a:spcBef>
                <a:spcPts val="80"/>
              </a:spcBef>
            </a:pPr>
            <a:r>
              <a:rPr sz="2450" spc="220" dirty="0">
                <a:latin typeface="Verdana"/>
                <a:cs typeface="Verdana"/>
              </a:rPr>
              <a:t>M</a:t>
            </a:r>
            <a:r>
              <a:rPr sz="2450" spc="150" dirty="0">
                <a:latin typeface="Verdana"/>
                <a:cs typeface="Verdana"/>
              </a:rPr>
              <a:t>A</a:t>
            </a:r>
            <a:r>
              <a:rPr sz="2450" spc="65" dirty="0">
                <a:latin typeface="Verdana"/>
                <a:cs typeface="Verdana"/>
              </a:rPr>
              <a:t>C</a:t>
            </a:r>
            <a:r>
              <a:rPr sz="2450" spc="-215" dirty="0">
                <a:latin typeface="Verdana"/>
                <a:cs typeface="Verdana"/>
              </a:rPr>
              <a:t> </a:t>
            </a:r>
            <a:r>
              <a:rPr sz="2450" spc="50" dirty="0">
                <a:latin typeface="Verdana"/>
                <a:cs typeface="Verdana"/>
              </a:rPr>
              <a:t>en</a:t>
            </a:r>
            <a:r>
              <a:rPr sz="2450" spc="5" dirty="0">
                <a:latin typeface="Verdana"/>
                <a:cs typeface="Verdana"/>
              </a:rPr>
              <a:t>fo</a:t>
            </a:r>
            <a:r>
              <a:rPr sz="2450" spc="-35" dirty="0">
                <a:latin typeface="Verdana"/>
                <a:cs typeface="Verdana"/>
              </a:rPr>
              <a:t>r</a:t>
            </a:r>
            <a:r>
              <a:rPr sz="2450" spc="90" dirty="0">
                <a:latin typeface="Verdana"/>
                <a:cs typeface="Verdana"/>
              </a:rPr>
              <a:t>c</a:t>
            </a:r>
            <a:r>
              <a:rPr sz="2450" spc="-20" dirty="0">
                <a:latin typeface="Verdana"/>
                <a:cs typeface="Verdana"/>
              </a:rPr>
              <a:t>es</a:t>
            </a:r>
            <a:r>
              <a:rPr sz="2450" spc="-215" dirty="0">
                <a:latin typeface="Verdana"/>
                <a:cs typeface="Verdana"/>
              </a:rPr>
              <a:t> </a:t>
            </a:r>
            <a:r>
              <a:rPr sz="2450" spc="-30" dirty="0">
                <a:latin typeface="Verdana"/>
                <a:cs typeface="Verdana"/>
              </a:rPr>
              <a:t>st</a:t>
            </a:r>
            <a:r>
              <a:rPr sz="2450" spc="-50" dirty="0">
                <a:latin typeface="Verdana"/>
                <a:cs typeface="Verdana"/>
              </a:rPr>
              <a:t>r</a:t>
            </a:r>
            <a:r>
              <a:rPr sz="2450" spc="35" dirty="0">
                <a:latin typeface="Verdana"/>
                <a:cs typeface="Verdana"/>
              </a:rPr>
              <a:t>i</a:t>
            </a:r>
            <a:r>
              <a:rPr sz="2450" spc="80" dirty="0">
                <a:latin typeface="Verdana"/>
                <a:cs typeface="Verdana"/>
              </a:rPr>
              <a:t>c</a:t>
            </a:r>
            <a:r>
              <a:rPr sz="2450" spc="35" dirty="0">
                <a:latin typeface="Verdana"/>
                <a:cs typeface="Verdana"/>
              </a:rPr>
              <a:t>t</a:t>
            </a:r>
            <a:r>
              <a:rPr sz="2450" spc="-215" dirty="0">
                <a:latin typeface="Verdana"/>
                <a:cs typeface="Verdana"/>
              </a:rPr>
              <a:t> </a:t>
            </a:r>
            <a:r>
              <a:rPr sz="2450" spc="60" dirty="0">
                <a:latin typeface="Verdana"/>
                <a:cs typeface="Verdana"/>
              </a:rPr>
              <a:t>poli</a:t>
            </a:r>
            <a:r>
              <a:rPr sz="2450" spc="50" dirty="0">
                <a:latin typeface="Verdana"/>
                <a:cs typeface="Verdana"/>
              </a:rPr>
              <a:t>c</a:t>
            </a:r>
            <a:r>
              <a:rPr sz="2450" spc="-15" dirty="0">
                <a:latin typeface="Verdana"/>
                <a:cs typeface="Verdana"/>
              </a:rPr>
              <a:t>ies  </a:t>
            </a:r>
            <a:r>
              <a:rPr sz="2450" spc="85" dirty="0">
                <a:latin typeface="Verdana"/>
                <a:cs typeface="Verdana"/>
              </a:rPr>
              <a:t>de</a:t>
            </a:r>
            <a:r>
              <a:rPr sz="2450" spc="5" dirty="0">
                <a:latin typeface="Verdana"/>
                <a:cs typeface="Verdana"/>
              </a:rPr>
              <a:t>t</a:t>
            </a:r>
            <a:r>
              <a:rPr sz="2450" spc="-15" dirty="0">
                <a:latin typeface="Verdana"/>
                <a:cs typeface="Verdana"/>
              </a:rPr>
              <a:t>e</a:t>
            </a:r>
            <a:r>
              <a:rPr sz="2450" spc="-30" dirty="0">
                <a:latin typeface="Verdana"/>
                <a:cs typeface="Verdana"/>
              </a:rPr>
              <a:t>r</a:t>
            </a:r>
            <a:r>
              <a:rPr sz="2450" spc="105" dirty="0">
                <a:latin typeface="Verdana"/>
                <a:cs typeface="Verdana"/>
              </a:rPr>
              <a:t>mined</a:t>
            </a:r>
            <a:r>
              <a:rPr sz="2450" spc="-215" dirty="0">
                <a:latin typeface="Verdana"/>
                <a:cs typeface="Verdana"/>
              </a:rPr>
              <a:t> </a:t>
            </a:r>
            <a:r>
              <a:rPr sz="2450" spc="110" dirty="0">
                <a:latin typeface="Verdana"/>
                <a:cs typeface="Verdana"/>
              </a:rPr>
              <a:t>b</a:t>
            </a:r>
            <a:r>
              <a:rPr sz="2450" spc="-110" dirty="0">
                <a:latin typeface="Verdana"/>
                <a:cs typeface="Verdana"/>
              </a:rPr>
              <a:t>y</a:t>
            </a:r>
            <a:r>
              <a:rPr sz="2450" spc="-215" dirty="0">
                <a:latin typeface="Verdana"/>
                <a:cs typeface="Verdana"/>
              </a:rPr>
              <a:t> </a:t>
            </a:r>
            <a:r>
              <a:rPr sz="2450" spc="-15" dirty="0">
                <a:latin typeface="Verdana"/>
                <a:cs typeface="Verdana"/>
              </a:rPr>
              <a:t>a</a:t>
            </a:r>
            <a:r>
              <a:rPr sz="2450" spc="-215" dirty="0">
                <a:latin typeface="Verdana"/>
                <a:cs typeface="Verdana"/>
              </a:rPr>
              <a:t> </a:t>
            </a:r>
            <a:r>
              <a:rPr sz="2450" spc="90" dirty="0">
                <a:latin typeface="Verdana"/>
                <a:cs typeface="Verdana"/>
              </a:rPr>
              <a:t>c</a:t>
            </a:r>
            <a:r>
              <a:rPr sz="2450" spc="65" dirty="0">
                <a:latin typeface="Verdana"/>
                <a:cs typeface="Verdana"/>
              </a:rPr>
              <a:t>ent</a:t>
            </a:r>
            <a:r>
              <a:rPr sz="2450" spc="-175" dirty="0">
                <a:latin typeface="Verdana"/>
                <a:cs typeface="Verdana"/>
              </a:rPr>
              <a:t>r</a:t>
            </a:r>
            <a:r>
              <a:rPr sz="2450" spc="-10" dirty="0">
                <a:latin typeface="Verdana"/>
                <a:cs typeface="Verdana"/>
              </a:rPr>
              <a:t>al</a:t>
            </a:r>
            <a:r>
              <a:rPr sz="2450" spc="-215" dirty="0">
                <a:latin typeface="Verdana"/>
                <a:cs typeface="Verdana"/>
              </a:rPr>
              <a:t> </a:t>
            </a:r>
            <a:r>
              <a:rPr sz="2450" spc="45" dirty="0">
                <a:latin typeface="Verdana"/>
                <a:cs typeface="Verdana"/>
              </a:rPr>
              <a:t>autho</a:t>
            </a:r>
            <a:r>
              <a:rPr sz="2450" spc="15" dirty="0">
                <a:latin typeface="Verdana"/>
                <a:cs typeface="Verdana"/>
              </a:rPr>
              <a:t>r</a:t>
            </a:r>
            <a:r>
              <a:rPr sz="2450" spc="10" dirty="0">
                <a:latin typeface="Verdana"/>
                <a:cs typeface="Verdana"/>
              </a:rPr>
              <a:t>i</a:t>
            </a:r>
            <a:r>
              <a:rPr sz="2450" spc="-10" dirty="0">
                <a:latin typeface="Verdana"/>
                <a:cs typeface="Verdana"/>
              </a:rPr>
              <a:t>t</a:t>
            </a:r>
            <a:r>
              <a:rPr sz="2450" spc="-195" dirty="0">
                <a:latin typeface="Verdana"/>
                <a:cs typeface="Verdana"/>
              </a:rPr>
              <a:t>y</a:t>
            </a:r>
            <a:r>
              <a:rPr sz="2450" spc="-360" dirty="0">
                <a:latin typeface="Verdana"/>
                <a:cs typeface="Verdana"/>
              </a:rPr>
              <a:t>.  </a:t>
            </a:r>
            <a:r>
              <a:rPr sz="2450" spc="20" dirty="0">
                <a:latin typeface="Verdana"/>
                <a:cs typeface="Verdana"/>
              </a:rPr>
              <a:t>Use</a:t>
            </a:r>
            <a:r>
              <a:rPr sz="2450" spc="10" dirty="0">
                <a:latin typeface="Verdana"/>
                <a:cs typeface="Verdana"/>
              </a:rPr>
              <a:t>r</a:t>
            </a:r>
            <a:r>
              <a:rPr sz="2450" spc="-70" dirty="0">
                <a:latin typeface="Verdana"/>
                <a:cs typeface="Verdana"/>
              </a:rPr>
              <a:t>s</a:t>
            </a:r>
            <a:r>
              <a:rPr sz="2450" spc="-215" dirty="0">
                <a:latin typeface="Verdana"/>
                <a:cs typeface="Verdana"/>
              </a:rPr>
              <a:t> </a:t>
            </a:r>
            <a:r>
              <a:rPr sz="2450" spc="75" dirty="0">
                <a:latin typeface="Verdana"/>
                <a:cs typeface="Verdana"/>
              </a:rPr>
              <a:t>cannot</a:t>
            </a:r>
            <a:r>
              <a:rPr sz="2450" spc="-215" dirty="0">
                <a:latin typeface="Verdana"/>
                <a:cs typeface="Verdana"/>
              </a:rPr>
              <a:t> </a:t>
            </a:r>
            <a:r>
              <a:rPr sz="2450" spc="95" dirty="0">
                <a:latin typeface="Verdana"/>
                <a:cs typeface="Verdana"/>
              </a:rPr>
              <a:t>c</a:t>
            </a:r>
            <a:r>
              <a:rPr sz="2450" spc="85" dirty="0">
                <a:latin typeface="Verdana"/>
                <a:cs typeface="Verdana"/>
              </a:rPr>
              <a:t>hange</a:t>
            </a:r>
            <a:r>
              <a:rPr sz="2450" spc="-215" dirty="0">
                <a:latin typeface="Verdana"/>
                <a:cs typeface="Verdana"/>
              </a:rPr>
              <a:t> </a:t>
            </a:r>
            <a:r>
              <a:rPr sz="2450" spc="55" dirty="0">
                <a:latin typeface="Verdana"/>
                <a:cs typeface="Verdana"/>
              </a:rPr>
              <a:t>a</a:t>
            </a:r>
            <a:r>
              <a:rPr sz="2450" spc="20" dirty="0">
                <a:latin typeface="Verdana"/>
                <a:cs typeface="Verdana"/>
              </a:rPr>
              <a:t>c</a:t>
            </a:r>
            <a:r>
              <a:rPr sz="2450" spc="90" dirty="0">
                <a:latin typeface="Verdana"/>
                <a:cs typeface="Verdana"/>
              </a:rPr>
              <a:t>c</a:t>
            </a:r>
            <a:r>
              <a:rPr sz="2450" spc="-30" dirty="0">
                <a:latin typeface="Verdana"/>
                <a:cs typeface="Verdana"/>
              </a:rPr>
              <a:t>ess</a:t>
            </a:r>
            <a:r>
              <a:rPr lang="en-US" sz="2450" spc="-30" dirty="0">
                <a:latin typeface="Verdana"/>
                <a:cs typeface="Verdana"/>
              </a:rPr>
              <a:t> </a:t>
            </a:r>
            <a:r>
              <a:rPr sz="2450" spc="45" dirty="0" err="1">
                <a:latin typeface="Verdana"/>
                <a:cs typeface="Verdana"/>
              </a:rPr>
              <a:t>e</a:t>
            </a:r>
            <a:r>
              <a:rPr sz="2450" spc="10" dirty="0" err="1">
                <a:latin typeface="Verdana"/>
                <a:cs typeface="Verdana"/>
              </a:rPr>
              <a:t>r</a:t>
            </a:r>
            <a:r>
              <a:rPr sz="2450" spc="-20" dirty="0" err="1">
                <a:latin typeface="Verdana"/>
                <a:cs typeface="Verdana"/>
              </a:rPr>
              <a:t>missions</a:t>
            </a:r>
            <a:r>
              <a:rPr sz="2450" spc="-20" dirty="0">
                <a:latin typeface="Verdana"/>
                <a:cs typeface="Verdana"/>
              </a:rPr>
              <a:t>,</a:t>
            </a:r>
            <a:r>
              <a:rPr sz="2450" spc="-215" dirty="0">
                <a:latin typeface="Verdana"/>
                <a:cs typeface="Verdana"/>
              </a:rPr>
              <a:t> </a:t>
            </a:r>
            <a:r>
              <a:rPr sz="2450" spc="100" dirty="0">
                <a:latin typeface="Verdana"/>
                <a:cs typeface="Verdana"/>
              </a:rPr>
              <a:t>whi</a:t>
            </a:r>
            <a:r>
              <a:rPr sz="2450" spc="70" dirty="0">
                <a:latin typeface="Verdana"/>
                <a:cs typeface="Verdana"/>
              </a:rPr>
              <a:t>c</a:t>
            </a:r>
            <a:r>
              <a:rPr sz="2450" spc="120" dirty="0">
                <a:latin typeface="Verdana"/>
                <a:cs typeface="Verdana"/>
              </a:rPr>
              <a:t>h</a:t>
            </a:r>
            <a:r>
              <a:rPr sz="2450" spc="-215" dirty="0">
                <a:latin typeface="Verdana"/>
                <a:cs typeface="Verdana"/>
              </a:rPr>
              <a:t> </a:t>
            </a:r>
            <a:r>
              <a:rPr sz="2450" spc="85" dirty="0">
                <a:latin typeface="Verdana"/>
                <a:cs typeface="Verdana"/>
              </a:rPr>
              <a:t>enhan</a:t>
            </a:r>
            <a:r>
              <a:rPr sz="2450" spc="45" dirty="0">
                <a:latin typeface="Verdana"/>
                <a:cs typeface="Verdana"/>
              </a:rPr>
              <a:t>c</a:t>
            </a:r>
            <a:r>
              <a:rPr sz="2450" spc="-20" dirty="0">
                <a:latin typeface="Verdana"/>
                <a:cs typeface="Verdana"/>
              </a:rPr>
              <a:t>es</a:t>
            </a:r>
            <a:r>
              <a:rPr sz="2450" spc="-215" dirty="0">
                <a:latin typeface="Verdana"/>
                <a:cs typeface="Verdana"/>
              </a:rPr>
              <a:t> </a:t>
            </a:r>
            <a:r>
              <a:rPr sz="2450" spc="30" dirty="0">
                <a:latin typeface="Verdana"/>
                <a:cs typeface="Verdana"/>
              </a:rPr>
              <a:t>secu</a:t>
            </a:r>
            <a:r>
              <a:rPr sz="2450" dirty="0">
                <a:latin typeface="Verdana"/>
                <a:cs typeface="Verdana"/>
              </a:rPr>
              <a:t>r</a:t>
            </a:r>
            <a:r>
              <a:rPr sz="2450" spc="10" dirty="0">
                <a:latin typeface="Verdana"/>
                <a:cs typeface="Verdana"/>
              </a:rPr>
              <a:t>i</a:t>
            </a:r>
            <a:r>
              <a:rPr sz="2450" spc="-10" dirty="0">
                <a:latin typeface="Verdana"/>
                <a:cs typeface="Verdana"/>
              </a:rPr>
              <a:t>t</a:t>
            </a:r>
            <a:r>
              <a:rPr sz="2450" spc="-80" dirty="0">
                <a:latin typeface="Verdana"/>
                <a:cs typeface="Verdana"/>
              </a:rPr>
              <a:t>y  </a:t>
            </a:r>
            <a:r>
              <a:rPr sz="2450" spc="100" dirty="0">
                <a:latin typeface="Verdana"/>
                <a:cs typeface="Verdana"/>
              </a:rPr>
              <a:t>but</a:t>
            </a:r>
            <a:r>
              <a:rPr sz="2450" spc="-215" dirty="0">
                <a:latin typeface="Verdana"/>
                <a:cs typeface="Verdana"/>
              </a:rPr>
              <a:t> </a:t>
            </a:r>
            <a:r>
              <a:rPr sz="2450" spc="75" dirty="0">
                <a:latin typeface="Verdana"/>
                <a:cs typeface="Verdana"/>
              </a:rPr>
              <a:t>can</a:t>
            </a:r>
            <a:r>
              <a:rPr sz="2450" spc="-215" dirty="0">
                <a:latin typeface="Verdana"/>
                <a:cs typeface="Verdana"/>
              </a:rPr>
              <a:t> </a:t>
            </a:r>
            <a:r>
              <a:rPr sz="2450" spc="-90" dirty="0">
                <a:latin typeface="Verdana"/>
                <a:cs typeface="Verdana"/>
              </a:rPr>
              <a:t>r</a:t>
            </a:r>
            <a:r>
              <a:rPr sz="2450" spc="105" dirty="0">
                <a:latin typeface="Verdana"/>
                <a:cs typeface="Verdana"/>
              </a:rPr>
              <a:t>edu</a:t>
            </a:r>
            <a:r>
              <a:rPr sz="2450" spc="65" dirty="0">
                <a:latin typeface="Verdana"/>
                <a:cs typeface="Verdana"/>
              </a:rPr>
              <a:t>c</a:t>
            </a:r>
            <a:r>
              <a:rPr sz="2450" spc="35" dirty="0">
                <a:latin typeface="Verdana"/>
                <a:cs typeface="Verdana"/>
              </a:rPr>
              <a:t>e</a:t>
            </a:r>
            <a:r>
              <a:rPr sz="2450" spc="-215" dirty="0">
                <a:latin typeface="Verdana"/>
                <a:cs typeface="Verdana"/>
              </a:rPr>
              <a:t> </a:t>
            </a:r>
            <a:r>
              <a:rPr sz="2450" dirty="0">
                <a:latin typeface="Verdana"/>
                <a:cs typeface="Verdana"/>
              </a:rPr>
              <a:t>ﬂ</a:t>
            </a:r>
            <a:r>
              <a:rPr sz="2450" spc="-40" dirty="0">
                <a:latin typeface="Verdana"/>
                <a:cs typeface="Verdana"/>
              </a:rPr>
              <a:t>e</a:t>
            </a:r>
            <a:r>
              <a:rPr sz="2450" spc="5" dirty="0">
                <a:latin typeface="Verdana"/>
                <a:cs typeface="Verdana"/>
              </a:rPr>
              <a:t>xibili</a:t>
            </a:r>
            <a:r>
              <a:rPr sz="2450" spc="-20" dirty="0">
                <a:latin typeface="Verdana"/>
                <a:cs typeface="Verdana"/>
              </a:rPr>
              <a:t>t</a:t>
            </a:r>
            <a:r>
              <a:rPr sz="2450" spc="-195" dirty="0">
                <a:latin typeface="Verdana"/>
                <a:cs typeface="Verdana"/>
              </a:rPr>
              <a:t>y</a:t>
            </a:r>
            <a:r>
              <a:rPr sz="2450" spc="-370" dirty="0">
                <a:latin typeface="Verdana"/>
                <a:cs typeface="Verdana"/>
              </a:rPr>
              <a:t>.</a:t>
            </a:r>
            <a:r>
              <a:rPr sz="2450" spc="-215" dirty="0">
                <a:latin typeface="Verdana"/>
                <a:cs typeface="Verdana"/>
              </a:rPr>
              <a:t> </a:t>
            </a:r>
            <a:r>
              <a:rPr sz="2450" spc="-15" dirty="0">
                <a:latin typeface="Verdana"/>
                <a:cs typeface="Verdana"/>
              </a:rPr>
              <a:t>This</a:t>
            </a:r>
            <a:r>
              <a:rPr sz="2450" spc="-215" dirty="0">
                <a:latin typeface="Verdana"/>
                <a:cs typeface="Verdana"/>
              </a:rPr>
              <a:t> </a:t>
            </a:r>
            <a:r>
              <a:rPr sz="2450" spc="60" dirty="0">
                <a:latin typeface="Verdana"/>
                <a:cs typeface="Verdana"/>
              </a:rPr>
              <a:t>app</a:t>
            </a:r>
            <a:r>
              <a:rPr sz="2450" spc="5" dirty="0">
                <a:latin typeface="Verdana"/>
                <a:cs typeface="Verdana"/>
              </a:rPr>
              <a:t>r</a:t>
            </a:r>
            <a:r>
              <a:rPr sz="2450" spc="50" dirty="0">
                <a:latin typeface="Verdana"/>
                <a:cs typeface="Verdana"/>
              </a:rPr>
              <a:t>o</a:t>
            </a:r>
            <a:r>
              <a:rPr sz="2450" spc="55" dirty="0">
                <a:latin typeface="Verdana"/>
                <a:cs typeface="Verdana"/>
              </a:rPr>
              <a:t>a</a:t>
            </a:r>
            <a:r>
              <a:rPr sz="2450" spc="25" dirty="0">
                <a:latin typeface="Verdana"/>
                <a:cs typeface="Verdana"/>
              </a:rPr>
              <a:t>c</a:t>
            </a:r>
            <a:r>
              <a:rPr sz="2450" spc="85" dirty="0">
                <a:latin typeface="Verdana"/>
                <a:cs typeface="Verdana"/>
              </a:rPr>
              <a:t>h  </a:t>
            </a:r>
            <a:r>
              <a:rPr sz="2450" spc="-40" dirty="0">
                <a:latin typeface="Verdana"/>
                <a:cs typeface="Verdana"/>
              </a:rPr>
              <a:t>is</a:t>
            </a:r>
            <a:r>
              <a:rPr sz="2450" spc="-215" dirty="0">
                <a:latin typeface="Verdana"/>
                <a:cs typeface="Verdana"/>
              </a:rPr>
              <a:t> </a:t>
            </a:r>
            <a:r>
              <a:rPr sz="2450" spc="25" dirty="0">
                <a:latin typeface="Verdana"/>
                <a:cs typeface="Verdana"/>
              </a:rPr>
              <a:t>of</a:t>
            </a:r>
            <a:r>
              <a:rPr sz="2450" spc="-30" dirty="0">
                <a:latin typeface="Verdana"/>
                <a:cs typeface="Verdana"/>
              </a:rPr>
              <a:t>t</a:t>
            </a:r>
            <a:r>
              <a:rPr sz="2450" spc="75" dirty="0">
                <a:latin typeface="Verdana"/>
                <a:cs typeface="Verdana"/>
              </a:rPr>
              <a:t>en</a:t>
            </a:r>
            <a:r>
              <a:rPr sz="2450" spc="-215" dirty="0">
                <a:latin typeface="Verdana"/>
                <a:cs typeface="Verdana"/>
              </a:rPr>
              <a:t> </a:t>
            </a:r>
            <a:r>
              <a:rPr sz="2450" spc="55" dirty="0">
                <a:latin typeface="Verdana"/>
                <a:cs typeface="Verdana"/>
              </a:rPr>
              <a:t>used</a:t>
            </a:r>
            <a:r>
              <a:rPr sz="2450" spc="-215" dirty="0">
                <a:latin typeface="Verdana"/>
                <a:cs typeface="Verdana"/>
              </a:rPr>
              <a:t> </a:t>
            </a:r>
            <a:r>
              <a:rPr sz="2450" spc="55" dirty="0">
                <a:latin typeface="Verdana"/>
                <a:cs typeface="Verdana"/>
              </a:rPr>
              <a:t>in</a:t>
            </a:r>
            <a:r>
              <a:rPr sz="2450" spc="-215" dirty="0">
                <a:latin typeface="Verdana"/>
                <a:cs typeface="Verdana"/>
              </a:rPr>
              <a:t> </a:t>
            </a:r>
            <a:r>
              <a:rPr sz="2450" spc="75" dirty="0">
                <a:latin typeface="Verdana"/>
                <a:cs typeface="Verdana"/>
              </a:rPr>
              <a:t>e</a:t>
            </a:r>
            <a:r>
              <a:rPr sz="2450" spc="55" dirty="0">
                <a:latin typeface="Verdana"/>
                <a:cs typeface="Verdana"/>
              </a:rPr>
              <a:t>n</a:t>
            </a:r>
            <a:r>
              <a:rPr sz="2450" spc="-60" dirty="0">
                <a:latin typeface="Verdana"/>
                <a:cs typeface="Verdana"/>
              </a:rPr>
              <a:t>vi</a:t>
            </a:r>
            <a:r>
              <a:rPr sz="2450" spc="-95" dirty="0">
                <a:latin typeface="Verdana"/>
                <a:cs typeface="Verdana"/>
              </a:rPr>
              <a:t>r</a:t>
            </a:r>
            <a:r>
              <a:rPr sz="2450" spc="75" dirty="0">
                <a:latin typeface="Verdana"/>
                <a:cs typeface="Verdana"/>
              </a:rPr>
              <a:t>onments</a:t>
            </a:r>
            <a:r>
              <a:rPr sz="2450" spc="-215" dirty="0">
                <a:latin typeface="Verdana"/>
                <a:cs typeface="Verdana"/>
              </a:rPr>
              <a:t> </a:t>
            </a:r>
            <a:r>
              <a:rPr sz="2450" spc="75" dirty="0">
                <a:latin typeface="Verdana"/>
                <a:cs typeface="Verdana"/>
              </a:rPr>
              <a:t>whe</a:t>
            </a:r>
            <a:r>
              <a:rPr sz="2450" spc="10" dirty="0">
                <a:latin typeface="Verdana"/>
                <a:cs typeface="Verdana"/>
              </a:rPr>
              <a:t>r</a:t>
            </a:r>
            <a:r>
              <a:rPr sz="2450" spc="25" dirty="0">
                <a:latin typeface="Verdana"/>
                <a:cs typeface="Verdana"/>
              </a:rPr>
              <a:t>e  </a:t>
            </a:r>
            <a:r>
              <a:rPr sz="2450" spc="40" dirty="0">
                <a:latin typeface="Verdana"/>
                <a:cs typeface="Verdana"/>
              </a:rPr>
              <a:t>data</a:t>
            </a:r>
            <a:r>
              <a:rPr sz="2450" spc="-215" dirty="0">
                <a:latin typeface="Verdana"/>
                <a:cs typeface="Verdana"/>
              </a:rPr>
              <a:t> </a:t>
            </a:r>
            <a:r>
              <a:rPr sz="2450" spc="30" dirty="0">
                <a:latin typeface="Verdana"/>
                <a:cs typeface="Verdana"/>
              </a:rPr>
              <a:t>conﬁdentiality</a:t>
            </a:r>
            <a:r>
              <a:rPr sz="2450" spc="-215" dirty="0">
                <a:latin typeface="Verdana"/>
                <a:cs typeface="Verdana"/>
              </a:rPr>
              <a:t> </a:t>
            </a:r>
            <a:r>
              <a:rPr sz="2450" spc="-40" dirty="0">
                <a:latin typeface="Verdana"/>
                <a:cs typeface="Verdana"/>
              </a:rPr>
              <a:t>is</a:t>
            </a:r>
            <a:r>
              <a:rPr sz="2450" spc="-210" dirty="0">
                <a:latin typeface="Verdana"/>
                <a:cs typeface="Verdana"/>
              </a:rPr>
              <a:t> </a:t>
            </a:r>
            <a:r>
              <a:rPr sz="2450" spc="15" dirty="0">
                <a:latin typeface="Verdana"/>
                <a:cs typeface="Verdana"/>
              </a:rPr>
              <a:t>paramount,</a:t>
            </a:r>
            <a:r>
              <a:rPr sz="2450" spc="-215" dirty="0">
                <a:latin typeface="Verdana"/>
                <a:cs typeface="Verdana"/>
              </a:rPr>
              <a:t> </a:t>
            </a:r>
            <a:r>
              <a:rPr sz="2450" spc="65" dirty="0">
                <a:latin typeface="Verdana"/>
                <a:cs typeface="Verdana"/>
              </a:rPr>
              <a:t>such</a:t>
            </a:r>
            <a:endParaRPr sz="2450" dirty="0">
              <a:latin typeface="Verdana"/>
              <a:cs typeface="Verdana"/>
            </a:endParaRPr>
          </a:p>
          <a:p>
            <a:pPr marR="5080" algn="just">
              <a:lnSpc>
                <a:spcPct val="100000"/>
              </a:lnSpc>
              <a:spcBef>
                <a:spcPts val="509"/>
              </a:spcBef>
            </a:pPr>
            <a:r>
              <a:rPr sz="2450" spc="-40" dirty="0">
                <a:latin typeface="Verdana"/>
                <a:cs typeface="Verdana"/>
              </a:rPr>
              <a:t>as</a:t>
            </a:r>
            <a:r>
              <a:rPr sz="2450" spc="-215" dirty="0">
                <a:latin typeface="Verdana"/>
                <a:cs typeface="Verdana"/>
              </a:rPr>
              <a:t> </a:t>
            </a:r>
            <a:r>
              <a:rPr sz="2450" spc="114" dirty="0">
                <a:latin typeface="Verdana"/>
                <a:cs typeface="Verdana"/>
              </a:rPr>
              <a:t>g</a:t>
            </a:r>
            <a:r>
              <a:rPr sz="2450" spc="75" dirty="0">
                <a:latin typeface="Verdana"/>
                <a:cs typeface="Verdana"/>
              </a:rPr>
              <a:t>o</a:t>
            </a:r>
            <a:r>
              <a:rPr sz="2450" spc="-150" dirty="0">
                <a:latin typeface="Verdana"/>
                <a:cs typeface="Verdana"/>
              </a:rPr>
              <a:t>v</a:t>
            </a:r>
            <a:r>
              <a:rPr sz="2450" spc="-15" dirty="0">
                <a:latin typeface="Verdana"/>
                <a:cs typeface="Verdana"/>
              </a:rPr>
              <a:t>e</a:t>
            </a:r>
            <a:r>
              <a:rPr sz="2450" spc="-30" dirty="0">
                <a:latin typeface="Verdana"/>
                <a:cs typeface="Verdana"/>
              </a:rPr>
              <a:t>r</a:t>
            </a:r>
            <a:r>
              <a:rPr sz="2450" spc="110" dirty="0">
                <a:latin typeface="Verdana"/>
                <a:cs typeface="Verdana"/>
              </a:rPr>
              <a:t>nment</a:t>
            </a:r>
            <a:r>
              <a:rPr sz="2450" spc="-215" dirty="0">
                <a:latin typeface="Verdana"/>
                <a:cs typeface="Verdana"/>
              </a:rPr>
              <a:t> </a:t>
            </a:r>
            <a:r>
              <a:rPr sz="2450" spc="-95" dirty="0">
                <a:latin typeface="Verdana"/>
                <a:cs typeface="Verdana"/>
              </a:rPr>
              <a:t>s</a:t>
            </a:r>
            <a:r>
              <a:rPr sz="2450" spc="-125" dirty="0">
                <a:latin typeface="Verdana"/>
                <a:cs typeface="Verdana"/>
              </a:rPr>
              <a:t>y</a:t>
            </a:r>
            <a:r>
              <a:rPr sz="2450" spc="-20" dirty="0">
                <a:latin typeface="Verdana"/>
                <a:cs typeface="Verdana"/>
              </a:rPr>
              <a:t>s</a:t>
            </a:r>
            <a:r>
              <a:rPr sz="2450" spc="-65" dirty="0">
                <a:latin typeface="Verdana"/>
                <a:cs typeface="Verdana"/>
              </a:rPr>
              <a:t>t</a:t>
            </a:r>
            <a:r>
              <a:rPr sz="2450" spc="-40" dirty="0">
                <a:latin typeface="Verdana"/>
                <a:cs typeface="Verdana"/>
              </a:rPr>
              <a:t>ems.</a:t>
            </a:r>
            <a:endParaRPr sz="2450" dirty="0">
              <a:latin typeface="Verdana"/>
              <a:cs typeface="Verdana"/>
            </a:endParaRPr>
          </a:p>
        </p:txBody>
      </p:sp>
      <p:pic>
        <p:nvPicPr>
          <p:cNvPr id="6" name="object 6"/>
          <p:cNvPicPr/>
          <p:nvPr/>
        </p:nvPicPr>
        <p:blipFill>
          <a:blip r:embed="rId2" cstate="print"/>
          <a:stretch>
            <a:fillRect/>
          </a:stretch>
        </p:blipFill>
        <p:spPr>
          <a:xfrm>
            <a:off x="9144000" y="1"/>
            <a:ext cx="9143847" cy="10286847"/>
          </a:xfrm>
          <a:prstGeom prst="rect">
            <a:avLst/>
          </a:prstGeom>
        </p:spPr>
      </p:pic>
    </p:spTree>
    <p:extLst>
      <p:ext uri="{BB962C8B-B14F-4D97-AF65-F5344CB8AC3E}">
        <p14:creationId xmlns:p14="http://schemas.microsoft.com/office/powerpoint/2010/main" val="1316384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000000"/>
          </a:solidFill>
        </p:spPr>
        <p:txBody>
          <a:bodyPr wrap="square" lIns="0" tIns="0" rIns="0" bIns="0" rtlCol="0"/>
          <a:lstStyle/>
          <a:p>
            <a:endParaRPr/>
          </a:p>
        </p:txBody>
      </p:sp>
      <p:sp>
        <p:nvSpPr>
          <p:cNvPr id="5" name="object 5"/>
          <p:cNvSpPr txBox="1">
            <a:spLocks noGrp="1"/>
          </p:cNvSpPr>
          <p:nvPr>
            <p:ph type="title"/>
          </p:nvPr>
        </p:nvSpPr>
        <p:spPr>
          <a:xfrm>
            <a:off x="10902950" y="2330450"/>
            <a:ext cx="6299518" cy="4183453"/>
          </a:xfrm>
          <a:prstGeom prst="rect">
            <a:avLst/>
          </a:prstGeom>
        </p:spPr>
        <p:txBody>
          <a:bodyPr vert="horz" wrap="square" lIns="0" tIns="13970" rIns="0" bIns="0" rtlCol="0">
            <a:spAutoFit/>
          </a:bodyPr>
          <a:lstStyle/>
          <a:p>
            <a:pPr marL="12700" marR="339090" algn="just">
              <a:lnSpc>
                <a:spcPct val="100400"/>
              </a:lnSpc>
              <a:spcBef>
                <a:spcPts val="110"/>
              </a:spcBef>
            </a:pPr>
            <a:r>
              <a:rPr sz="3300" spc="40" dirty="0">
                <a:solidFill>
                  <a:schemeClr val="bg1"/>
                </a:solidFill>
              </a:rPr>
              <a:t>Role-Based</a:t>
            </a:r>
            <a:r>
              <a:rPr sz="3300" spc="-100" dirty="0">
                <a:solidFill>
                  <a:schemeClr val="bg1"/>
                </a:solidFill>
              </a:rPr>
              <a:t> </a:t>
            </a:r>
            <a:r>
              <a:rPr sz="3300" spc="35" dirty="0">
                <a:solidFill>
                  <a:schemeClr val="bg1"/>
                </a:solidFill>
              </a:rPr>
              <a:t>Access</a:t>
            </a:r>
            <a:r>
              <a:rPr sz="3300" spc="30" dirty="0">
                <a:solidFill>
                  <a:schemeClr val="bg1"/>
                </a:solidFill>
              </a:rPr>
              <a:t> </a:t>
            </a:r>
            <a:r>
              <a:rPr sz="3300" spc="55" dirty="0">
                <a:solidFill>
                  <a:schemeClr val="bg1"/>
                </a:solidFill>
              </a:rPr>
              <a:t>Control </a:t>
            </a:r>
            <a:r>
              <a:rPr sz="3300" spc="-715" dirty="0">
                <a:solidFill>
                  <a:schemeClr val="bg1"/>
                </a:solidFill>
              </a:rPr>
              <a:t> </a:t>
            </a:r>
            <a:r>
              <a:rPr sz="3300" spc="-65" dirty="0">
                <a:solidFill>
                  <a:schemeClr val="bg1"/>
                </a:solidFill>
                <a:latin typeface="Times New Roman"/>
                <a:cs typeface="Times New Roman"/>
              </a:rPr>
              <a:t>(RBAC)</a:t>
            </a:r>
            <a:endParaRPr sz="3300" dirty="0">
              <a:solidFill>
                <a:schemeClr val="bg1"/>
              </a:solidFill>
              <a:latin typeface="Times New Roman"/>
              <a:cs typeface="Times New Roman"/>
            </a:endParaRPr>
          </a:p>
          <a:p>
            <a:pPr marL="12700" marR="5080" indent="-635" algn="just">
              <a:lnSpc>
                <a:spcPct val="102400"/>
              </a:lnSpc>
              <a:spcBef>
                <a:spcPts val="645"/>
              </a:spcBef>
            </a:pPr>
            <a:r>
              <a:rPr sz="2450" b="0" spc="-85" dirty="0">
                <a:solidFill>
                  <a:schemeClr val="bg1"/>
                </a:solidFill>
                <a:latin typeface="Verdana"/>
                <a:cs typeface="Verdana"/>
              </a:rPr>
              <a:t>In</a:t>
            </a:r>
            <a:r>
              <a:rPr sz="2450" b="0" spc="-215" dirty="0">
                <a:solidFill>
                  <a:schemeClr val="bg1"/>
                </a:solidFill>
                <a:latin typeface="Verdana"/>
                <a:cs typeface="Verdana"/>
              </a:rPr>
              <a:t> </a:t>
            </a:r>
            <a:r>
              <a:rPr sz="2450" b="0" spc="120" dirty="0">
                <a:solidFill>
                  <a:schemeClr val="bg1"/>
                </a:solidFill>
                <a:latin typeface="Verdana"/>
                <a:cs typeface="Verdana"/>
              </a:rPr>
              <a:t>RB</a:t>
            </a:r>
            <a:r>
              <a:rPr sz="2450" b="0" spc="95" dirty="0">
                <a:solidFill>
                  <a:schemeClr val="bg1"/>
                </a:solidFill>
                <a:latin typeface="Verdana"/>
                <a:cs typeface="Verdana"/>
              </a:rPr>
              <a:t>A</a:t>
            </a:r>
            <a:r>
              <a:rPr sz="2450" b="0" spc="65" dirty="0">
                <a:solidFill>
                  <a:schemeClr val="bg1"/>
                </a:solidFill>
                <a:latin typeface="Verdana"/>
                <a:cs typeface="Verdana"/>
              </a:rPr>
              <a:t>C</a:t>
            </a:r>
            <a:r>
              <a:rPr sz="2450" b="0" spc="-370" dirty="0">
                <a:solidFill>
                  <a:schemeClr val="bg1"/>
                </a:solidFill>
                <a:latin typeface="Verdana"/>
                <a:cs typeface="Verdana"/>
              </a:rPr>
              <a:t>,</a:t>
            </a:r>
            <a:r>
              <a:rPr sz="2450" b="0" spc="-215" dirty="0">
                <a:solidFill>
                  <a:schemeClr val="bg1"/>
                </a:solidFill>
                <a:latin typeface="Verdana"/>
                <a:cs typeface="Verdana"/>
              </a:rPr>
              <a:t> </a:t>
            </a:r>
            <a:r>
              <a:rPr sz="2450" b="0" spc="55" dirty="0">
                <a:solidFill>
                  <a:schemeClr val="bg1"/>
                </a:solidFill>
                <a:latin typeface="Verdana"/>
                <a:cs typeface="Verdana"/>
              </a:rPr>
              <a:t>a</a:t>
            </a:r>
            <a:r>
              <a:rPr sz="2450" b="0" spc="20" dirty="0">
                <a:solidFill>
                  <a:schemeClr val="bg1"/>
                </a:solidFill>
                <a:latin typeface="Verdana"/>
                <a:cs typeface="Verdana"/>
              </a:rPr>
              <a:t>c</a:t>
            </a:r>
            <a:r>
              <a:rPr sz="2450" b="0" spc="90" dirty="0">
                <a:solidFill>
                  <a:schemeClr val="bg1"/>
                </a:solidFill>
                <a:latin typeface="Verdana"/>
                <a:cs typeface="Verdana"/>
              </a:rPr>
              <a:t>c</a:t>
            </a:r>
            <a:r>
              <a:rPr sz="2450" b="0" spc="-35" dirty="0">
                <a:solidFill>
                  <a:schemeClr val="bg1"/>
                </a:solidFill>
                <a:latin typeface="Verdana"/>
                <a:cs typeface="Verdana"/>
              </a:rPr>
              <a:t>ess</a:t>
            </a:r>
            <a:r>
              <a:rPr sz="2450" b="0" spc="-215" dirty="0">
                <a:solidFill>
                  <a:schemeClr val="bg1"/>
                </a:solidFill>
                <a:latin typeface="Verdana"/>
                <a:cs typeface="Verdana"/>
              </a:rPr>
              <a:t> </a:t>
            </a:r>
            <a:r>
              <a:rPr sz="2450" b="0" spc="-75" dirty="0">
                <a:solidFill>
                  <a:schemeClr val="bg1"/>
                </a:solidFill>
                <a:latin typeface="Verdana"/>
                <a:cs typeface="Verdana"/>
              </a:rPr>
              <a:t>r</a:t>
            </a:r>
            <a:r>
              <a:rPr sz="2450" b="0" spc="50" dirty="0">
                <a:solidFill>
                  <a:schemeClr val="bg1"/>
                </a:solidFill>
                <a:latin typeface="Verdana"/>
                <a:cs typeface="Verdana"/>
              </a:rPr>
              <a:t>ights</a:t>
            </a:r>
            <a:r>
              <a:rPr sz="2450" b="0" spc="-215" dirty="0">
                <a:solidFill>
                  <a:schemeClr val="bg1"/>
                </a:solidFill>
                <a:latin typeface="Verdana"/>
                <a:cs typeface="Verdana"/>
              </a:rPr>
              <a:t> </a:t>
            </a:r>
            <a:r>
              <a:rPr sz="2450" b="0" spc="-40" dirty="0">
                <a:solidFill>
                  <a:schemeClr val="bg1"/>
                </a:solidFill>
                <a:latin typeface="Verdana"/>
                <a:cs typeface="Verdana"/>
              </a:rPr>
              <a:t>a</a:t>
            </a:r>
            <a:r>
              <a:rPr sz="2450" b="0" spc="-65" dirty="0">
                <a:solidFill>
                  <a:schemeClr val="bg1"/>
                </a:solidFill>
                <a:latin typeface="Verdana"/>
                <a:cs typeface="Verdana"/>
              </a:rPr>
              <a:t>r</a:t>
            </a:r>
            <a:r>
              <a:rPr sz="2450" b="0" spc="35" dirty="0">
                <a:solidFill>
                  <a:schemeClr val="bg1"/>
                </a:solidFill>
                <a:latin typeface="Verdana"/>
                <a:cs typeface="Verdana"/>
              </a:rPr>
              <a:t>e</a:t>
            </a:r>
            <a:r>
              <a:rPr sz="2450" b="0" spc="-215" dirty="0">
                <a:solidFill>
                  <a:schemeClr val="bg1"/>
                </a:solidFill>
                <a:latin typeface="Verdana"/>
                <a:cs typeface="Verdana"/>
              </a:rPr>
              <a:t> </a:t>
            </a:r>
            <a:r>
              <a:rPr sz="2450" b="0" spc="35" dirty="0">
                <a:solidFill>
                  <a:schemeClr val="bg1"/>
                </a:solidFill>
                <a:latin typeface="Verdana"/>
                <a:cs typeface="Verdana"/>
              </a:rPr>
              <a:t>assigned  </a:t>
            </a:r>
            <a:r>
              <a:rPr sz="2450" b="0" spc="140" dirty="0">
                <a:solidFill>
                  <a:schemeClr val="bg1"/>
                </a:solidFill>
                <a:latin typeface="Verdana"/>
                <a:cs typeface="Verdana"/>
              </a:rPr>
              <a:t>b</a:t>
            </a:r>
            <a:r>
              <a:rPr sz="2450" b="0" spc="25" dirty="0">
                <a:solidFill>
                  <a:schemeClr val="bg1"/>
                </a:solidFill>
                <a:latin typeface="Verdana"/>
                <a:cs typeface="Verdana"/>
              </a:rPr>
              <a:t>ased</a:t>
            </a:r>
            <a:r>
              <a:rPr sz="2450" b="0" spc="-215" dirty="0">
                <a:solidFill>
                  <a:schemeClr val="bg1"/>
                </a:solidFill>
                <a:latin typeface="Verdana"/>
                <a:cs typeface="Verdana"/>
              </a:rPr>
              <a:t> </a:t>
            </a:r>
            <a:r>
              <a:rPr sz="2450" b="0" spc="90" dirty="0">
                <a:solidFill>
                  <a:schemeClr val="bg1"/>
                </a:solidFill>
                <a:latin typeface="Verdana"/>
                <a:cs typeface="Verdana"/>
              </a:rPr>
              <a:t>on</a:t>
            </a:r>
            <a:r>
              <a:rPr sz="2450" b="0" spc="-215" dirty="0">
                <a:solidFill>
                  <a:schemeClr val="bg1"/>
                </a:solidFill>
                <a:latin typeface="Verdana"/>
                <a:cs typeface="Verdana"/>
              </a:rPr>
              <a:t> </a:t>
            </a:r>
            <a:r>
              <a:rPr sz="2450" b="0" spc="5" dirty="0">
                <a:solidFill>
                  <a:schemeClr val="bg1"/>
                </a:solidFill>
                <a:latin typeface="Verdana"/>
                <a:cs typeface="Verdana"/>
              </a:rPr>
              <a:t>user</a:t>
            </a:r>
            <a:r>
              <a:rPr sz="2450" b="0" spc="-215" dirty="0">
                <a:solidFill>
                  <a:schemeClr val="bg1"/>
                </a:solidFill>
                <a:latin typeface="Verdana"/>
                <a:cs typeface="Verdana"/>
              </a:rPr>
              <a:t> </a:t>
            </a:r>
            <a:r>
              <a:rPr sz="2450" b="0" spc="-90" dirty="0">
                <a:solidFill>
                  <a:schemeClr val="bg1"/>
                </a:solidFill>
                <a:latin typeface="Verdana"/>
                <a:cs typeface="Verdana"/>
              </a:rPr>
              <a:t>r</a:t>
            </a:r>
            <a:r>
              <a:rPr sz="2450" b="0" spc="5" dirty="0">
                <a:solidFill>
                  <a:schemeClr val="bg1"/>
                </a:solidFill>
                <a:latin typeface="Verdana"/>
                <a:cs typeface="Verdana"/>
              </a:rPr>
              <a:t>oles</a:t>
            </a:r>
            <a:r>
              <a:rPr sz="2450" b="0" spc="-215" dirty="0">
                <a:solidFill>
                  <a:schemeClr val="bg1"/>
                </a:solidFill>
                <a:latin typeface="Verdana"/>
                <a:cs typeface="Verdana"/>
              </a:rPr>
              <a:t> </a:t>
            </a:r>
            <a:r>
              <a:rPr sz="2450" b="0" spc="70" dirty="0">
                <a:solidFill>
                  <a:schemeClr val="bg1"/>
                </a:solidFill>
                <a:latin typeface="Verdana"/>
                <a:cs typeface="Verdana"/>
              </a:rPr>
              <a:t>within</a:t>
            </a:r>
            <a:r>
              <a:rPr sz="2450" b="0" spc="-215" dirty="0">
                <a:solidFill>
                  <a:schemeClr val="bg1"/>
                </a:solidFill>
                <a:latin typeface="Verdana"/>
                <a:cs typeface="Verdana"/>
              </a:rPr>
              <a:t> </a:t>
            </a:r>
            <a:r>
              <a:rPr sz="2450" b="0" spc="40" dirty="0">
                <a:solidFill>
                  <a:schemeClr val="bg1"/>
                </a:solidFill>
                <a:latin typeface="Verdana"/>
                <a:cs typeface="Verdana"/>
              </a:rPr>
              <a:t>an  </a:t>
            </a:r>
            <a:r>
              <a:rPr sz="2450" b="0" spc="5" dirty="0">
                <a:solidFill>
                  <a:schemeClr val="bg1"/>
                </a:solidFill>
                <a:latin typeface="Verdana"/>
                <a:cs typeface="Verdana"/>
              </a:rPr>
              <a:t>o</a:t>
            </a:r>
            <a:r>
              <a:rPr sz="2450" b="0" spc="-35" dirty="0">
                <a:solidFill>
                  <a:schemeClr val="bg1"/>
                </a:solidFill>
                <a:latin typeface="Verdana"/>
                <a:cs typeface="Verdana"/>
              </a:rPr>
              <a:t>r</a:t>
            </a:r>
            <a:r>
              <a:rPr sz="2450" b="0" spc="5" dirty="0">
                <a:solidFill>
                  <a:schemeClr val="bg1"/>
                </a:solidFill>
                <a:latin typeface="Verdana"/>
                <a:cs typeface="Verdana"/>
              </a:rPr>
              <a:t>ganization.</a:t>
            </a:r>
            <a:r>
              <a:rPr sz="2450" b="0" spc="-215" dirty="0">
                <a:solidFill>
                  <a:schemeClr val="bg1"/>
                </a:solidFill>
                <a:latin typeface="Verdana"/>
                <a:cs typeface="Verdana"/>
              </a:rPr>
              <a:t> </a:t>
            </a:r>
            <a:r>
              <a:rPr sz="2450" b="0" spc="-15" dirty="0">
                <a:solidFill>
                  <a:schemeClr val="bg1"/>
                </a:solidFill>
                <a:latin typeface="Verdana"/>
                <a:cs typeface="Verdana"/>
              </a:rPr>
              <a:t>This</a:t>
            </a:r>
            <a:r>
              <a:rPr sz="2450" b="0" spc="-215" dirty="0">
                <a:solidFill>
                  <a:schemeClr val="bg1"/>
                </a:solidFill>
                <a:latin typeface="Verdana"/>
                <a:cs typeface="Verdana"/>
              </a:rPr>
              <a:t> </a:t>
            </a:r>
            <a:r>
              <a:rPr sz="2450" b="0" spc="95" dirty="0">
                <a:solidFill>
                  <a:schemeClr val="bg1"/>
                </a:solidFill>
                <a:latin typeface="Verdana"/>
                <a:cs typeface="Verdana"/>
              </a:rPr>
              <a:t>method  </a:t>
            </a:r>
            <a:r>
              <a:rPr sz="2450" b="0" spc="25" dirty="0">
                <a:solidFill>
                  <a:schemeClr val="bg1"/>
                </a:solidFill>
                <a:latin typeface="Verdana"/>
                <a:cs typeface="Verdana"/>
              </a:rPr>
              <a:t>simpliﬁes</a:t>
            </a:r>
            <a:r>
              <a:rPr sz="2450" b="0" spc="-215" dirty="0">
                <a:solidFill>
                  <a:schemeClr val="bg1"/>
                </a:solidFill>
                <a:latin typeface="Verdana"/>
                <a:cs typeface="Verdana"/>
              </a:rPr>
              <a:t> </a:t>
            </a:r>
            <a:r>
              <a:rPr sz="2450" b="0" spc="95" dirty="0">
                <a:solidFill>
                  <a:schemeClr val="bg1"/>
                </a:solidFill>
                <a:latin typeface="Verdana"/>
                <a:cs typeface="Verdana"/>
              </a:rPr>
              <a:t>management</a:t>
            </a:r>
            <a:r>
              <a:rPr sz="2450" b="0" spc="-215" dirty="0">
                <a:solidFill>
                  <a:schemeClr val="bg1"/>
                </a:solidFill>
                <a:latin typeface="Verdana"/>
                <a:cs typeface="Verdana"/>
              </a:rPr>
              <a:t> </a:t>
            </a:r>
            <a:r>
              <a:rPr sz="2450" b="0" spc="70" dirty="0">
                <a:solidFill>
                  <a:schemeClr val="bg1"/>
                </a:solidFill>
                <a:latin typeface="Verdana"/>
                <a:cs typeface="Verdana"/>
              </a:rPr>
              <a:t>and  </a:t>
            </a:r>
            <a:r>
              <a:rPr sz="2450" b="0" spc="85" dirty="0">
                <a:solidFill>
                  <a:schemeClr val="bg1"/>
                </a:solidFill>
                <a:latin typeface="Verdana"/>
                <a:cs typeface="Verdana"/>
              </a:rPr>
              <a:t>enhan</a:t>
            </a:r>
            <a:r>
              <a:rPr sz="2450" b="0" spc="45" dirty="0">
                <a:solidFill>
                  <a:schemeClr val="bg1"/>
                </a:solidFill>
                <a:latin typeface="Verdana"/>
                <a:cs typeface="Verdana"/>
              </a:rPr>
              <a:t>c</a:t>
            </a:r>
            <a:r>
              <a:rPr sz="2450" b="0" spc="-20" dirty="0">
                <a:solidFill>
                  <a:schemeClr val="bg1"/>
                </a:solidFill>
                <a:latin typeface="Verdana"/>
                <a:cs typeface="Verdana"/>
              </a:rPr>
              <a:t>es</a:t>
            </a:r>
            <a:r>
              <a:rPr sz="2450" b="0" spc="-215" dirty="0">
                <a:solidFill>
                  <a:schemeClr val="bg1"/>
                </a:solidFill>
                <a:latin typeface="Verdana"/>
                <a:cs typeface="Verdana"/>
              </a:rPr>
              <a:t> </a:t>
            </a:r>
            <a:r>
              <a:rPr sz="2450" b="0" spc="30" dirty="0">
                <a:solidFill>
                  <a:schemeClr val="bg1"/>
                </a:solidFill>
                <a:latin typeface="Verdana"/>
                <a:cs typeface="Verdana"/>
              </a:rPr>
              <a:t>secu</a:t>
            </a:r>
            <a:r>
              <a:rPr sz="2450" b="0" dirty="0">
                <a:solidFill>
                  <a:schemeClr val="bg1"/>
                </a:solidFill>
                <a:latin typeface="Verdana"/>
                <a:cs typeface="Verdana"/>
              </a:rPr>
              <a:t>r</a:t>
            </a:r>
            <a:r>
              <a:rPr sz="2450" b="0" spc="10" dirty="0">
                <a:solidFill>
                  <a:schemeClr val="bg1"/>
                </a:solidFill>
                <a:latin typeface="Verdana"/>
                <a:cs typeface="Verdana"/>
              </a:rPr>
              <a:t>i</a:t>
            </a:r>
            <a:r>
              <a:rPr sz="2450" b="0" spc="-10" dirty="0">
                <a:solidFill>
                  <a:schemeClr val="bg1"/>
                </a:solidFill>
                <a:latin typeface="Verdana"/>
                <a:cs typeface="Verdana"/>
              </a:rPr>
              <a:t>t</a:t>
            </a:r>
            <a:r>
              <a:rPr sz="2450" b="0" spc="-110" dirty="0">
                <a:solidFill>
                  <a:schemeClr val="bg1"/>
                </a:solidFill>
                <a:latin typeface="Verdana"/>
                <a:cs typeface="Verdana"/>
              </a:rPr>
              <a:t>y</a:t>
            </a:r>
            <a:r>
              <a:rPr sz="2450" b="0" spc="-215" dirty="0">
                <a:solidFill>
                  <a:schemeClr val="bg1"/>
                </a:solidFill>
                <a:latin typeface="Verdana"/>
                <a:cs typeface="Verdana"/>
              </a:rPr>
              <a:t> </a:t>
            </a:r>
            <a:r>
              <a:rPr sz="2450" b="0" spc="110" dirty="0">
                <a:solidFill>
                  <a:schemeClr val="bg1"/>
                </a:solidFill>
                <a:latin typeface="Verdana"/>
                <a:cs typeface="Verdana"/>
              </a:rPr>
              <a:t>b</a:t>
            </a:r>
            <a:r>
              <a:rPr sz="2450" b="0" spc="-110" dirty="0">
                <a:solidFill>
                  <a:schemeClr val="bg1"/>
                </a:solidFill>
                <a:latin typeface="Verdana"/>
                <a:cs typeface="Verdana"/>
              </a:rPr>
              <a:t>y</a:t>
            </a:r>
            <a:r>
              <a:rPr sz="2450" b="0" spc="-215" dirty="0">
                <a:solidFill>
                  <a:schemeClr val="bg1"/>
                </a:solidFill>
                <a:latin typeface="Verdana"/>
                <a:cs typeface="Verdana"/>
              </a:rPr>
              <a:t> </a:t>
            </a:r>
            <a:r>
              <a:rPr sz="2450" b="0" spc="30" dirty="0">
                <a:solidFill>
                  <a:schemeClr val="bg1"/>
                </a:solidFill>
                <a:latin typeface="Verdana"/>
                <a:cs typeface="Verdana"/>
              </a:rPr>
              <a:t>ensu</a:t>
            </a:r>
            <a:r>
              <a:rPr sz="2450" b="0" dirty="0">
                <a:solidFill>
                  <a:schemeClr val="bg1"/>
                </a:solidFill>
                <a:latin typeface="Verdana"/>
                <a:cs typeface="Verdana"/>
              </a:rPr>
              <a:t>r</a:t>
            </a:r>
            <a:r>
              <a:rPr sz="2450" b="0" spc="80" dirty="0">
                <a:solidFill>
                  <a:schemeClr val="bg1"/>
                </a:solidFill>
                <a:latin typeface="Verdana"/>
                <a:cs typeface="Verdana"/>
              </a:rPr>
              <a:t>ing  </a:t>
            </a:r>
            <a:r>
              <a:rPr sz="2450" b="0" spc="5" dirty="0">
                <a:solidFill>
                  <a:schemeClr val="bg1"/>
                </a:solidFill>
                <a:latin typeface="Verdana"/>
                <a:cs typeface="Verdana"/>
              </a:rPr>
              <a:t>use</a:t>
            </a:r>
            <a:r>
              <a:rPr sz="2450" b="0" dirty="0">
                <a:solidFill>
                  <a:schemeClr val="bg1"/>
                </a:solidFill>
                <a:latin typeface="Verdana"/>
                <a:cs typeface="Verdana"/>
              </a:rPr>
              <a:t>r</a:t>
            </a:r>
            <a:r>
              <a:rPr sz="2450" b="0" spc="-70" dirty="0">
                <a:solidFill>
                  <a:schemeClr val="bg1"/>
                </a:solidFill>
                <a:latin typeface="Verdana"/>
                <a:cs typeface="Verdana"/>
              </a:rPr>
              <a:t>s</a:t>
            </a:r>
            <a:r>
              <a:rPr sz="2450" b="0" spc="-215" dirty="0">
                <a:solidFill>
                  <a:schemeClr val="bg1"/>
                </a:solidFill>
                <a:latin typeface="Verdana"/>
                <a:cs typeface="Verdana"/>
              </a:rPr>
              <a:t> </a:t>
            </a:r>
            <a:r>
              <a:rPr sz="2450" b="0" spc="15" dirty="0">
                <a:solidFill>
                  <a:schemeClr val="bg1"/>
                </a:solidFill>
                <a:latin typeface="Verdana"/>
                <a:cs typeface="Verdana"/>
              </a:rPr>
              <a:t>only</a:t>
            </a:r>
            <a:r>
              <a:rPr sz="2450" b="0" spc="-215" dirty="0">
                <a:solidFill>
                  <a:schemeClr val="bg1"/>
                </a:solidFill>
                <a:latin typeface="Verdana"/>
                <a:cs typeface="Verdana"/>
              </a:rPr>
              <a:t> </a:t>
            </a:r>
            <a:r>
              <a:rPr sz="2450" b="0" spc="55" dirty="0">
                <a:solidFill>
                  <a:schemeClr val="bg1"/>
                </a:solidFill>
                <a:latin typeface="Verdana"/>
                <a:cs typeface="Verdana"/>
              </a:rPr>
              <a:t>h</a:t>
            </a:r>
            <a:r>
              <a:rPr sz="2450" b="0" spc="25" dirty="0">
                <a:solidFill>
                  <a:schemeClr val="bg1"/>
                </a:solidFill>
                <a:latin typeface="Verdana"/>
                <a:cs typeface="Verdana"/>
              </a:rPr>
              <a:t>a</a:t>
            </a:r>
            <a:r>
              <a:rPr sz="2450" b="0" spc="-150" dirty="0">
                <a:solidFill>
                  <a:schemeClr val="bg1"/>
                </a:solidFill>
                <a:latin typeface="Verdana"/>
                <a:cs typeface="Verdana"/>
              </a:rPr>
              <a:t>v</a:t>
            </a:r>
            <a:r>
              <a:rPr sz="2450" b="0" spc="35" dirty="0">
                <a:solidFill>
                  <a:schemeClr val="bg1"/>
                </a:solidFill>
                <a:latin typeface="Verdana"/>
                <a:cs typeface="Verdana"/>
              </a:rPr>
              <a:t>e</a:t>
            </a:r>
            <a:r>
              <a:rPr sz="2450" b="0" spc="-215" dirty="0">
                <a:solidFill>
                  <a:schemeClr val="bg1"/>
                </a:solidFill>
                <a:latin typeface="Verdana"/>
                <a:cs typeface="Verdana"/>
              </a:rPr>
              <a:t> </a:t>
            </a:r>
            <a:r>
              <a:rPr sz="2450" b="0" spc="55" dirty="0">
                <a:solidFill>
                  <a:schemeClr val="bg1"/>
                </a:solidFill>
                <a:latin typeface="Verdana"/>
                <a:cs typeface="Verdana"/>
              </a:rPr>
              <a:t>a</a:t>
            </a:r>
            <a:r>
              <a:rPr sz="2450" b="0" spc="20" dirty="0">
                <a:solidFill>
                  <a:schemeClr val="bg1"/>
                </a:solidFill>
                <a:latin typeface="Verdana"/>
                <a:cs typeface="Verdana"/>
              </a:rPr>
              <a:t>c</a:t>
            </a:r>
            <a:r>
              <a:rPr sz="2450" b="0" spc="90" dirty="0">
                <a:solidFill>
                  <a:schemeClr val="bg1"/>
                </a:solidFill>
                <a:latin typeface="Verdana"/>
                <a:cs typeface="Verdana"/>
              </a:rPr>
              <a:t>c</a:t>
            </a:r>
            <a:r>
              <a:rPr sz="2450" b="0" spc="-35" dirty="0">
                <a:solidFill>
                  <a:schemeClr val="bg1"/>
                </a:solidFill>
                <a:latin typeface="Verdana"/>
                <a:cs typeface="Verdana"/>
              </a:rPr>
              <a:t>ess</a:t>
            </a:r>
            <a:r>
              <a:rPr sz="2450" b="0" spc="-215" dirty="0">
                <a:solidFill>
                  <a:schemeClr val="bg1"/>
                </a:solidFill>
                <a:latin typeface="Verdana"/>
                <a:cs typeface="Verdana"/>
              </a:rPr>
              <a:t> </a:t>
            </a:r>
            <a:r>
              <a:rPr sz="2450" b="0" spc="-15" dirty="0">
                <a:solidFill>
                  <a:schemeClr val="bg1"/>
                </a:solidFill>
                <a:latin typeface="Verdana"/>
                <a:cs typeface="Verdana"/>
              </a:rPr>
              <a:t>t</a:t>
            </a:r>
            <a:r>
              <a:rPr sz="2450" b="0" spc="45" dirty="0">
                <a:solidFill>
                  <a:schemeClr val="bg1"/>
                </a:solidFill>
                <a:latin typeface="Verdana"/>
                <a:cs typeface="Verdana"/>
              </a:rPr>
              <a:t>o  </a:t>
            </a:r>
            <a:r>
              <a:rPr sz="2450" b="0" spc="30" dirty="0">
                <a:solidFill>
                  <a:schemeClr val="bg1"/>
                </a:solidFill>
                <a:latin typeface="Verdana"/>
                <a:cs typeface="Verdana"/>
              </a:rPr>
              <a:t>in</a:t>
            </a:r>
            <a:r>
              <a:rPr sz="2450" b="0" dirty="0">
                <a:solidFill>
                  <a:schemeClr val="bg1"/>
                </a:solidFill>
                <a:latin typeface="Verdana"/>
                <a:cs typeface="Verdana"/>
              </a:rPr>
              <a:t>f</a:t>
            </a:r>
            <a:r>
              <a:rPr sz="2450" b="0" spc="5" dirty="0">
                <a:solidFill>
                  <a:schemeClr val="bg1"/>
                </a:solidFill>
                <a:latin typeface="Verdana"/>
                <a:cs typeface="Verdana"/>
              </a:rPr>
              <a:t>o</a:t>
            </a:r>
            <a:r>
              <a:rPr sz="2450" b="0" spc="-20" dirty="0">
                <a:solidFill>
                  <a:schemeClr val="bg1"/>
                </a:solidFill>
                <a:latin typeface="Verdana"/>
                <a:cs typeface="Verdana"/>
              </a:rPr>
              <a:t>r</a:t>
            </a:r>
            <a:r>
              <a:rPr sz="2450" b="0" spc="75" dirty="0">
                <a:solidFill>
                  <a:schemeClr val="bg1"/>
                </a:solidFill>
                <a:latin typeface="Verdana"/>
                <a:cs typeface="Verdana"/>
              </a:rPr>
              <a:t>mation</a:t>
            </a:r>
            <a:r>
              <a:rPr sz="2450" b="0" spc="-215" dirty="0">
                <a:solidFill>
                  <a:schemeClr val="bg1"/>
                </a:solidFill>
                <a:latin typeface="Verdana"/>
                <a:cs typeface="Verdana"/>
              </a:rPr>
              <a:t> </a:t>
            </a:r>
            <a:r>
              <a:rPr sz="2450" b="0" spc="95" dirty="0">
                <a:solidFill>
                  <a:schemeClr val="bg1"/>
                </a:solidFill>
                <a:latin typeface="Verdana"/>
                <a:cs typeface="Verdana"/>
              </a:rPr>
              <a:t>ne</a:t>
            </a:r>
            <a:r>
              <a:rPr sz="2450" b="0" spc="55" dirty="0">
                <a:solidFill>
                  <a:schemeClr val="bg1"/>
                </a:solidFill>
                <a:latin typeface="Verdana"/>
                <a:cs typeface="Verdana"/>
              </a:rPr>
              <a:t>c</a:t>
            </a:r>
            <a:r>
              <a:rPr sz="2450" b="0" spc="-35" dirty="0">
                <a:solidFill>
                  <a:schemeClr val="bg1"/>
                </a:solidFill>
                <a:latin typeface="Verdana"/>
                <a:cs typeface="Verdana"/>
              </a:rPr>
              <a:t>essa</a:t>
            </a:r>
            <a:r>
              <a:rPr sz="2450" b="0" spc="5" dirty="0">
                <a:solidFill>
                  <a:schemeClr val="bg1"/>
                </a:solidFill>
                <a:latin typeface="Verdana"/>
                <a:cs typeface="Verdana"/>
              </a:rPr>
              <a:t>r</a:t>
            </a:r>
            <a:r>
              <a:rPr sz="2450" b="0" spc="-110" dirty="0">
                <a:solidFill>
                  <a:schemeClr val="bg1"/>
                </a:solidFill>
                <a:latin typeface="Verdana"/>
                <a:cs typeface="Verdana"/>
              </a:rPr>
              <a:t>y</a:t>
            </a:r>
            <a:r>
              <a:rPr sz="2450" b="0" spc="-215" dirty="0">
                <a:solidFill>
                  <a:schemeClr val="bg1"/>
                </a:solidFill>
                <a:latin typeface="Verdana"/>
                <a:cs typeface="Verdana"/>
              </a:rPr>
              <a:t> </a:t>
            </a:r>
            <a:r>
              <a:rPr sz="2450" b="0" spc="-50" dirty="0">
                <a:solidFill>
                  <a:schemeClr val="bg1"/>
                </a:solidFill>
                <a:latin typeface="Verdana"/>
                <a:cs typeface="Verdana"/>
              </a:rPr>
              <a:t>f</a:t>
            </a:r>
            <a:r>
              <a:rPr sz="2450" b="0" spc="5" dirty="0">
                <a:solidFill>
                  <a:schemeClr val="bg1"/>
                </a:solidFill>
                <a:latin typeface="Verdana"/>
                <a:cs typeface="Verdana"/>
              </a:rPr>
              <a:t>or</a:t>
            </a:r>
            <a:r>
              <a:rPr sz="2450" b="0" spc="-215" dirty="0">
                <a:solidFill>
                  <a:schemeClr val="bg1"/>
                </a:solidFill>
                <a:latin typeface="Verdana"/>
                <a:cs typeface="Verdana"/>
              </a:rPr>
              <a:t> </a:t>
            </a:r>
            <a:r>
              <a:rPr sz="2450" b="0" spc="25" dirty="0">
                <a:solidFill>
                  <a:schemeClr val="bg1"/>
                </a:solidFill>
                <a:latin typeface="Verdana"/>
                <a:cs typeface="Verdana"/>
              </a:rPr>
              <a:t>their</a:t>
            </a:r>
            <a:r>
              <a:rPr sz="2450" b="0" spc="-215" dirty="0">
                <a:solidFill>
                  <a:schemeClr val="bg1"/>
                </a:solidFill>
                <a:latin typeface="Verdana"/>
                <a:cs typeface="Verdana"/>
              </a:rPr>
              <a:t> </a:t>
            </a:r>
            <a:r>
              <a:rPr sz="2450" b="0" spc="10" dirty="0">
                <a:solidFill>
                  <a:schemeClr val="bg1"/>
                </a:solidFill>
                <a:latin typeface="Verdana"/>
                <a:cs typeface="Verdana"/>
              </a:rPr>
              <a:t>job  </a:t>
            </a:r>
            <a:r>
              <a:rPr sz="2450" b="0" spc="80" dirty="0">
                <a:solidFill>
                  <a:schemeClr val="bg1"/>
                </a:solidFill>
                <a:latin typeface="Verdana"/>
                <a:cs typeface="Verdana"/>
              </a:rPr>
              <a:t>fun</a:t>
            </a:r>
            <a:r>
              <a:rPr sz="2450" b="0" spc="90" dirty="0">
                <a:solidFill>
                  <a:schemeClr val="bg1"/>
                </a:solidFill>
                <a:latin typeface="Verdana"/>
                <a:cs typeface="Verdana"/>
              </a:rPr>
              <a:t>c</a:t>
            </a:r>
            <a:r>
              <a:rPr sz="2450" b="0" spc="-40" dirty="0">
                <a:solidFill>
                  <a:schemeClr val="bg1"/>
                </a:solidFill>
                <a:latin typeface="Verdana"/>
                <a:cs typeface="Verdana"/>
              </a:rPr>
              <a:t>tions,</a:t>
            </a:r>
            <a:r>
              <a:rPr sz="2450" b="0" spc="-215" dirty="0">
                <a:solidFill>
                  <a:schemeClr val="bg1"/>
                </a:solidFill>
                <a:latin typeface="Verdana"/>
                <a:cs typeface="Verdana"/>
              </a:rPr>
              <a:t> </a:t>
            </a:r>
            <a:r>
              <a:rPr sz="2450" b="0" spc="85" dirty="0">
                <a:solidFill>
                  <a:schemeClr val="bg1"/>
                </a:solidFill>
                <a:latin typeface="Verdana"/>
                <a:cs typeface="Verdana"/>
              </a:rPr>
              <a:t>minimizing</a:t>
            </a:r>
            <a:r>
              <a:rPr sz="2450" b="0" spc="-215" dirty="0">
                <a:solidFill>
                  <a:schemeClr val="bg1"/>
                </a:solidFill>
                <a:latin typeface="Verdana"/>
                <a:cs typeface="Verdana"/>
              </a:rPr>
              <a:t> </a:t>
            </a:r>
            <a:r>
              <a:rPr sz="2450" b="0" spc="65" dirty="0">
                <a:solidFill>
                  <a:schemeClr val="bg1"/>
                </a:solidFill>
                <a:latin typeface="Verdana"/>
                <a:cs typeface="Verdana"/>
              </a:rPr>
              <a:t>the</a:t>
            </a:r>
            <a:r>
              <a:rPr sz="2450" b="0" spc="-215" dirty="0">
                <a:solidFill>
                  <a:schemeClr val="bg1"/>
                </a:solidFill>
                <a:latin typeface="Verdana"/>
                <a:cs typeface="Verdana"/>
              </a:rPr>
              <a:t> </a:t>
            </a:r>
            <a:r>
              <a:rPr sz="2450" b="0" spc="-75" dirty="0">
                <a:solidFill>
                  <a:schemeClr val="bg1"/>
                </a:solidFill>
                <a:latin typeface="Verdana"/>
                <a:cs typeface="Verdana"/>
              </a:rPr>
              <a:t>r</a:t>
            </a:r>
            <a:r>
              <a:rPr sz="2450" b="0" spc="-15" dirty="0">
                <a:solidFill>
                  <a:schemeClr val="bg1"/>
                </a:solidFill>
                <a:latin typeface="Verdana"/>
                <a:cs typeface="Verdana"/>
              </a:rPr>
              <a:t>isk</a:t>
            </a:r>
            <a:r>
              <a:rPr sz="2450" b="0" spc="-215" dirty="0">
                <a:solidFill>
                  <a:schemeClr val="bg1"/>
                </a:solidFill>
                <a:latin typeface="Verdana"/>
                <a:cs typeface="Verdana"/>
              </a:rPr>
              <a:t> </a:t>
            </a:r>
            <a:r>
              <a:rPr sz="2450" b="0" spc="15" dirty="0">
                <a:solidFill>
                  <a:schemeClr val="bg1"/>
                </a:solidFill>
                <a:latin typeface="Verdana"/>
                <a:cs typeface="Verdana"/>
              </a:rPr>
              <a:t>of  </a:t>
            </a:r>
            <a:r>
              <a:rPr sz="2450" b="0" spc="40" dirty="0">
                <a:solidFill>
                  <a:schemeClr val="bg1"/>
                </a:solidFill>
                <a:latin typeface="Verdana"/>
                <a:cs typeface="Verdana"/>
              </a:rPr>
              <a:t>data</a:t>
            </a:r>
            <a:r>
              <a:rPr sz="2450" b="0" spc="-215" dirty="0">
                <a:solidFill>
                  <a:schemeClr val="bg1"/>
                </a:solidFill>
                <a:latin typeface="Verdana"/>
                <a:cs typeface="Verdana"/>
              </a:rPr>
              <a:t> </a:t>
            </a:r>
            <a:r>
              <a:rPr sz="2450" b="0" spc="55" dirty="0">
                <a:solidFill>
                  <a:schemeClr val="bg1"/>
                </a:solidFill>
                <a:latin typeface="Verdana"/>
                <a:cs typeface="Verdana"/>
              </a:rPr>
              <a:t>b</a:t>
            </a:r>
            <a:r>
              <a:rPr sz="2450" b="0" spc="5" dirty="0">
                <a:solidFill>
                  <a:schemeClr val="bg1"/>
                </a:solidFill>
                <a:latin typeface="Verdana"/>
                <a:cs typeface="Verdana"/>
              </a:rPr>
              <a:t>r</a:t>
            </a:r>
            <a:r>
              <a:rPr sz="2450" b="0" spc="-5" dirty="0">
                <a:solidFill>
                  <a:schemeClr val="bg1"/>
                </a:solidFill>
                <a:latin typeface="Verdana"/>
                <a:cs typeface="Verdana"/>
              </a:rPr>
              <a:t>e</a:t>
            </a:r>
            <a:r>
              <a:rPr sz="2450" b="0" spc="55" dirty="0">
                <a:solidFill>
                  <a:schemeClr val="bg1"/>
                </a:solidFill>
                <a:latin typeface="Verdana"/>
                <a:cs typeface="Verdana"/>
              </a:rPr>
              <a:t>a</a:t>
            </a:r>
            <a:r>
              <a:rPr sz="2450" b="0" spc="25" dirty="0">
                <a:solidFill>
                  <a:schemeClr val="bg1"/>
                </a:solidFill>
                <a:latin typeface="Verdana"/>
                <a:cs typeface="Verdana"/>
              </a:rPr>
              <a:t>ches</a:t>
            </a:r>
            <a:r>
              <a:rPr sz="2450" b="0" spc="-370" dirty="0">
                <a:solidFill>
                  <a:schemeClr val="bg1"/>
                </a:solidFill>
                <a:latin typeface="Verdana"/>
                <a:cs typeface="Verdana"/>
              </a:rPr>
              <a:t>.</a:t>
            </a:r>
            <a:endParaRPr sz="2450" dirty="0">
              <a:solidFill>
                <a:schemeClr val="bg1"/>
              </a:solidFill>
              <a:latin typeface="Verdana"/>
              <a:cs typeface="Verdana"/>
            </a:endParaRPr>
          </a:p>
        </p:txBody>
      </p:sp>
      <p:pic>
        <p:nvPicPr>
          <p:cNvPr id="6" name="object 6"/>
          <p:cNvPicPr/>
          <p:nvPr/>
        </p:nvPicPr>
        <p:blipFill>
          <a:blip r:embed="rId2" cstate="print"/>
          <a:stretch>
            <a:fillRect/>
          </a:stretch>
        </p:blipFill>
        <p:spPr>
          <a:xfrm>
            <a:off x="0" y="0"/>
            <a:ext cx="9143999" cy="10286998"/>
          </a:xfrm>
          <a:prstGeom prst="rect">
            <a:avLst/>
          </a:prstGeom>
        </p:spPr>
      </p:pic>
    </p:spTree>
    <p:extLst>
      <p:ext uri="{BB962C8B-B14F-4D97-AF65-F5344CB8AC3E}">
        <p14:creationId xmlns:p14="http://schemas.microsoft.com/office/powerpoint/2010/main" val="2031504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124825" cy="10286998"/>
          </a:xfrm>
          <a:prstGeom prst="rect">
            <a:avLst/>
          </a:prstGeom>
        </p:spPr>
      </p:pic>
      <p:sp>
        <p:nvSpPr>
          <p:cNvPr id="3" name="object 3"/>
          <p:cNvSpPr txBox="1">
            <a:spLocks noGrp="1"/>
          </p:cNvSpPr>
          <p:nvPr>
            <p:ph type="title"/>
          </p:nvPr>
        </p:nvSpPr>
        <p:spPr>
          <a:xfrm>
            <a:off x="8877998" y="1126109"/>
            <a:ext cx="8648700" cy="1752600"/>
          </a:xfrm>
          <a:prstGeom prst="rect">
            <a:avLst/>
          </a:prstGeom>
          <a:solidFill>
            <a:srgbClr val="000000"/>
          </a:solidFill>
        </p:spPr>
        <p:txBody>
          <a:bodyPr vert="horz" wrap="square" lIns="0" tIns="241300" rIns="0" bIns="0" rtlCol="0">
            <a:spAutoFit/>
          </a:bodyPr>
          <a:lstStyle/>
          <a:p>
            <a:pPr marL="274955">
              <a:lnSpc>
                <a:spcPct val="100000"/>
              </a:lnSpc>
              <a:spcBef>
                <a:spcPts val="1900"/>
              </a:spcBef>
            </a:pPr>
            <a:r>
              <a:rPr sz="4200" spc="160" dirty="0">
                <a:solidFill>
                  <a:srgbClr val="FFFFFF"/>
                </a:solidFill>
                <a:latin typeface="Times New Roman"/>
                <a:cs typeface="Times New Roman"/>
              </a:rPr>
              <a:t>Best</a:t>
            </a:r>
            <a:r>
              <a:rPr sz="4200" spc="-105" dirty="0">
                <a:solidFill>
                  <a:srgbClr val="FFFFFF"/>
                </a:solidFill>
                <a:latin typeface="Times New Roman"/>
                <a:cs typeface="Times New Roman"/>
              </a:rPr>
              <a:t> </a:t>
            </a:r>
            <a:r>
              <a:rPr sz="4200" spc="170" dirty="0">
                <a:solidFill>
                  <a:srgbClr val="FFFFFF"/>
                </a:solidFill>
                <a:latin typeface="Times New Roman"/>
                <a:cs typeface="Times New Roman"/>
              </a:rPr>
              <a:t>Practices</a:t>
            </a:r>
            <a:r>
              <a:rPr sz="4200" spc="-75" dirty="0">
                <a:solidFill>
                  <a:srgbClr val="FFFFFF"/>
                </a:solidFill>
                <a:latin typeface="Times New Roman"/>
                <a:cs typeface="Times New Roman"/>
              </a:rPr>
              <a:t> </a:t>
            </a:r>
            <a:r>
              <a:rPr sz="4200" spc="-5" dirty="0">
                <a:solidFill>
                  <a:srgbClr val="FFFFFF"/>
                </a:solidFill>
                <a:latin typeface="Times New Roman"/>
                <a:cs typeface="Times New Roman"/>
              </a:rPr>
              <a:t>f</a:t>
            </a:r>
            <a:r>
              <a:rPr sz="4200" spc="185" dirty="0">
                <a:solidFill>
                  <a:srgbClr val="FFFFFF"/>
                </a:solidFill>
                <a:latin typeface="Times New Roman"/>
                <a:cs typeface="Times New Roman"/>
              </a:rPr>
              <a:t>or</a:t>
            </a:r>
            <a:r>
              <a:rPr sz="4200" spc="-325" dirty="0">
                <a:solidFill>
                  <a:srgbClr val="FFFFFF"/>
                </a:solidFill>
                <a:latin typeface="Times New Roman"/>
                <a:cs typeface="Times New Roman"/>
              </a:rPr>
              <a:t> </a:t>
            </a:r>
            <a:r>
              <a:rPr sz="4200" spc="175" dirty="0">
                <a:solidFill>
                  <a:srgbClr val="FFFFFF"/>
                </a:solidFill>
                <a:latin typeface="Times New Roman"/>
                <a:cs typeface="Times New Roman"/>
              </a:rPr>
              <a:t>Access</a:t>
            </a:r>
            <a:r>
              <a:rPr sz="4200" spc="-75" dirty="0">
                <a:solidFill>
                  <a:srgbClr val="FFFFFF"/>
                </a:solidFill>
                <a:latin typeface="Times New Roman"/>
                <a:cs typeface="Times New Roman"/>
              </a:rPr>
              <a:t> </a:t>
            </a:r>
            <a:r>
              <a:rPr sz="4200" spc="125" dirty="0">
                <a:solidFill>
                  <a:srgbClr val="FFFFFF"/>
                </a:solidFill>
                <a:latin typeface="Times New Roman"/>
                <a:cs typeface="Times New Roman"/>
              </a:rPr>
              <a:t>Cont</a:t>
            </a:r>
            <a:r>
              <a:rPr sz="4200" spc="45" dirty="0">
                <a:solidFill>
                  <a:srgbClr val="FFFFFF"/>
                </a:solidFill>
                <a:latin typeface="Times New Roman"/>
                <a:cs typeface="Times New Roman"/>
              </a:rPr>
              <a:t>r</a:t>
            </a:r>
            <a:r>
              <a:rPr sz="4200" spc="225" dirty="0">
                <a:solidFill>
                  <a:srgbClr val="FFFFFF"/>
                </a:solidFill>
                <a:latin typeface="Times New Roman"/>
                <a:cs typeface="Times New Roman"/>
              </a:rPr>
              <a:t>o</a:t>
            </a:r>
            <a:r>
              <a:rPr sz="4200" spc="135" dirty="0">
                <a:solidFill>
                  <a:srgbClr val="FFFFFF"/>
                </a:solidFill>
                <a:latin typeface="Times New Roman"/>
                <a:cs typeface="Times New Roman"/>
              </a:rPr>
              <a:t>l</a:t>
            </a:r>
            <a:endParaRPr sz="4200">
              <a:latin typeface="Times New Roman"/>
              <a:cs typeface="Times New Roman"/>
            </a:endParaRPr>
          </a:p>
        </p:txBody>
      </p:sp>
      <p:sp>
        <p:nvSpPr>
          <p:cNvPr id="7" name="object 7"/>
          <p:cNvSpPr txBox="1"/>
          <p:nvPr/>
        </p:nvSpPr>
        <p:spPr>
          <a:xfrm>
            <a:off x="9150350" y="3592511"/>
            <a:ext cx="7583170" cy="3101975"/>
          </a:xfrm>
          <a:prstGeom prst="rect">
            <a:avLst/>
          </a:prstGeom>
        </p:spPr>
        <p:txBody>
          <a:bodyPr vert="horz" wrap="square" lIns="0" tIns="10160" rIns="0" bIns="0" rtlCol="0">
            <a:spAutoFit/>
          </a:bodyPr>
          <a:lstStyle/>
          <a:p>
            <a:pPr marL="12700" marR="5080" algn="just">
              <a:lnSpc>
                <a:spcPct val="117800"/>
              </a:lnSpc>
              <a:spcBef>
                <a:spcPts val="80"/>
              </a:spcBef>
            </a:pPr>
            <a:r>
              <a:rPr sz="2450" spc="70" dirty="0">
                <a:latin typeface="Verdana"/>
                <a:cs typeface="Verdana"/>
              </a:rPr>
              <a:t>Implementing</a:t>
            </a:r>
            <a:r>
              <a:rPr sz="2450" spc="-215" dirty="0">
                <a:latin typeface="Verdana"/>
                <a:cs typeface="Verdana"/>
              </a:rPr>
              <a:t> </a:t>
            </a:r>
            <a:r>
              <a:rPr sz="2450" spc="35" dirty="0">
                <a:latin typeface="Verdana"/>
                <a:cs typeface="Verdana"/>
              </a:rPr>
              <a:t>best</a:t>
            </a:r>
            <a:r>
              <a:rPr sz="2450" spc="-215" dirty="0">
                <a:latin typeface="Verdana"/>
                <a:cs typeface="Verdana"/>
              </a:rPr>
              <a:t> </a:t>
            </a:r>
            <a:r>
              <a:rPr sz="2450" spc="150" dirty="0">
                <a:latin typeface="Verdana"/>
                <a:cs typeface="Verdana"/>
              </a:rPr>
              <a:t>p</a:t>
            </a:r>
            <a:r>
              <a:rPr sz="2450" spc="-175" dirty="0">
                <a:latin typeface="Verdana"/>
                <a:cs typeface="Verdana"/>
              </a:rPr>
              <a:t>r</a:t>
            </a:r>
            <a:r>
              <a:rPr sz="2450" spc="55" dirty="0">
                <a:latin typeface="Verdana"/>
                <a:cs typeface="Verdana"/>
              </a:rPr>
              <a:t>ac</a:t>
            </a:r>
            <a:r>
              <a:rPr sz="2450" spc="40" dirty="0">
                <a:latin typeface="Verdana"/>
                <a:cs typeface="Verdana"/>
              </a:rPr>
              <a:t>tic</a:t>
            </a:r>
            <a:r>
              <a:rPr sz="2450" spc="-20" dirty="0">
                <a:latin typeface="Verdana"/>
                <a:cs typeface="Verdana"/>
              </a:rPr>
              <a:t>es</a:t>
            </a:r>
            <a:r>
              <a:rPr sz="2450" spc="-215" dirty="0">
                <a:latin typeface="Verdana"/>
                <a:cs typeface="Verdana"/>
              </a:rPr>
              <a:t> </a:t>
            </a:r>
            <a:r>
              <a:rPr sz="2450" spc="-50" dirty="0">
                <a:latin typeface="Verdana"/>
                <a:cs typeface="Verdana"/>
              </a:rPr>
              <a:t>f</a:t>
            </a:r>
            <a:r>
              <a:rPr sz="2450" spc="5" dirty="0">
                <a:latin typeface="Verdana"/>
                <a:cs typeface="Verdana"/>
              </a:rPr>
              <a:t>or</a:t>
            </a:r>
            <a:r>
              <a:rPr sz="2450" spc="-215" dirty="0">
                <a:latin typeface="Verdana"/>
                <a:cs typeface="Verdana"/>
              </a:rPr>
              <a:t> </a:t>
            </a:r>
            <a:r>
              <a:rPr sz="2450" spc="55" dirty="0">
                <a:latin typeface="Verdana"/>
                <a:cs typeface="Verdana"/>
              </a:rPr>
              <a:t>a</a:t>
            </a:r>
            <a:r>
              <a:rPr sz="2450" spc="20" dirty="0">
                <a:latin typeface="Verdana"/>
                <a:cs typeface="Verdana"/>
              </a:rPr>
              <a:t>c</a:t>
            </a:r>
            <a:r>
              <a:rPr sz="2450" spc="90" dirty="0">
                <a:latin typeface="Verdana"/>
                <a:cs typeface="Verdana"/>
              </a:rPr>
              <a:t>c</a:t>
            </a:r>
            <a:r>
              <a:rPr sz="2450" spc="-35" dirty="0">
                <a:latin typeface="Verdana"/>
                <a:cs typeface="Verdana"/>
              </a:rPr>
              <a:t>ess</a:t>
            </a:r>
            <a:r>
              <a:rPr sz="2450" spc="-215" dirty="0">
                <a:latin typeface="Verdana"/>
                <a:cs typeface="Verdana"/>
              </a:rPr>
              <a:t> </a:t>
            </a:r>
            <a:r>
              <a:rPr sz="2450" spc="90" dirty="0">
                <a:latin typeface="Verdana"/>
                <a:cs typeface="Verdana"/>
              </a:rPr>
              <a:t>c</a:t>
            </a:r>
            <a:r>
              <a:rPr sz="2450" spc="45" dirty="0">
                <a:latin typeface="Verdana"/>
                <a:cs typeface="Verdana"/>
              </a:rPr>
              <a:t>ont</a:t>
            </a:r>
            <a:r>
              <a:rPr sz="2450" dirty="0">
                <a:latin typeface="Verdana"/>
                <a:cs typeface="Verdana"/>
              </a:rPr>
              <a:t>r</a:t>
            </a:r>
            <a:r>
              <a:rPr sz="2450" spc="25" dirty="0">
                <a:latin typeface="Verdana"/>
                <a:cs typeface="Verdana"/>
              </a:rPr>
              <a:t>ol  </a:t>
            </a:r>
            <a:r>
              <a:rPr sz="2450" spc="70" dirty="0">
                <a:latin typeface="Verdana"/>
                <a:cs typeface="Verdana"/>
              </a:rPr>
              <a:t>in</a:t>
            </a:r>
            <a:r>
              <a:rPr sz="2450" spc="65" dirty="0">
                <a:latin typeface="Verdana"/>
                <a:cs typeface="Verdana"/>
              </a:rPr>
              <a:t>c</a:t>
            </a:r>
            <a:r>
              <a:rPr sz="2450" spc="40" dirty="0">
                <a:latin typeface="Verdana"/>
                <a:cs typeface="Verdana"/>
              </a:rPr>
              <a:t>ludes</a:t>
            </a:r>
            <a:r>
              <a:rPr sz="2450" spc="-215" dirty="0">
                <a:latin typeface="Verdana"/>
                <a:cs typeface="Verdana"/>
              </a:rPr>
              <a:t> </a:t>
            </a:r>
            <a:r>
              <a:rPr sz="2450" spc="-90" dirty="0">
                <a:latin typeface="Verdana"/>
                <a:cs typeface="Verdana"/>
              </a:rPr>
              <a:t>r</a:t>
            </a:r>
            <a:r>
              <a:rPr sz="2450" spc="40" dirty="0">
                <a:latin typeface="Verdana"/>
                <a:cs typeface="Verdana"/>
              </a:rPr>
              <a:t>egula</a:t>
            </a:r>
            <a:r>
              <a:rPr sz="2450" spc="10" dirty="0">
                <a:latin typeface="Verdana"/>
                <a:cs typeface="Verdana"/>
              </a:rPr>
              <a:t>r</a:t>
            </a:r>
            <a:r>
              <a:rPr sz="2450" spc="-60" dirty="0">
                <a:latin typeface="Verdana"/>
                <a:cs typeface="Verdana"/>
              </a:rPr>
              <a:t>ly</a:t>
            </a:r>
            <a:r>
              <a:rPr sz="2450" spc="-215" dirty="0">
                <a:latin typeface="Verdana"/>
                <a:cs typeface="Verdana"/>
              </a:rPr>
              <a:t> </a:t>
            </a:r>
            <a:r>
              <a:rPr sz="2450" spc="-90" dirty="0">
                <a:latin typeface="Verdana"/>
                <a:cs typeface="Verdana"/>
              </a:rPr>
              <a:t>r</a:t>
            </a:r>
            <a:r>
              <a:rPr sz="2450" spc="10" dirty="0">
                <a:latin typeface="Verdana"/>
                <a:cs typeface="Verdana"/>
              </a:rPr>
              <a:t>e</a:t>
            </a:r>
            <a:r>
              <a:rPr sz="2450" spc="-25" dirty="0">
                <a:latin typeface="Verdana"/>
                <a:cs typeface="Verdana"/>
              </a:rPr>
              <a:t>vi</a:t>
            </a:r>
            <a:r>
              <a:rPr sz="2450" spc="-60" dirty="0">
                <a:latin typeface="Verdana"/>
                <a:cs typeface="Verdana"/>
              </a:rPr>
              <a:t>e</a:t>
            </a:r>
            <a:r>
              <a:rPr sz="2450" spc="110" dirty="0">
                <a:latin typeface="Verdana"/>
                <a:cs typeface="Verdana"/>
              </a:rPr>
              <a:t>wing</a:t>
            </a:r>
            <a:r>
              <a:rPr sz="2450" spc="-215" dirty="0">
                <a:latin typeface="Verdana"/>
                <a:cs typeface="Verdana"/>
              </a:rPr>
              <a:t> </a:t>
            </a:r>
            <a:r>
              <a:rPr sz="2450" spc="45" dirty="0">
                <a:latin typeface="Verdana"/>
                <a:cs typeface="Verdana"/>
              </a:rPr>
              <a:t>pe</a:t>
            </a:r>
            <a:r>
              <a:rPr sz="2450" spc="10" dirty="0">
                <a:latin typeface="Verdana"/>
                <a:cs typeface="Verdana"/>
              </a:rPr>
              <a:t>r</a:t>
            </a:r>
            <a:r>
              <a:rPr sz="2450" spc="-20" dirty="0">
                <a:latin typeface="Verdana"/>
                <a:cs typeface="Verdana"/>
              </a:rPr>
              <a:t>missions,</a:t>
            </a:r>
            <a:r>
              <a:rPr sz="2450" spc="-215" dirty="0">
                <a:latin typeface="Verdana"/>
                <a:cs typeface="Verdana"/>
              </a:rPr>
              <a:t> </a:t>
            </a:r>
            <a:r>
              <a:rPr sz="2450" spc="55" dirty="0">
                <a:latin typeface="Verdana"/>
                <a:cs typeface="Verdana"/>
              </a:rPr>
              <a:t>using  </a:t>
            </a:r>
            <a:r>
              <a:rPr sz="2450" spc="20" dirty="0">
                <a:latin typeface="Verdana"/>
                <a:cs typeface="Verdana"/>
              </a:rPr>
              <a:t>multi-factor </a:t>
            </a:r>
            <a:r>
              <a:rPr sz="2450" spc="25" dirty="0">
                <a:latin typeface="Verdana"/>
                <a:cs typeface="Verdana"/>
              </a:rPr>
              <a:t>authentication, </a:t>
            </a:r>
            <a:r>
              <a:rPr sz="2450" spc="85" dirty="0">
                <a:latin typeface="Verdana"/>
                <a:cs typeface="Verdana"/>
              </a:rPr>
              <a:t>and </a:t>
            </a:r>
            <a:r>
              <a:rPr sz="2450" spc="30" dirty="0">
                <a:latin typeface="Verdana"/>
                <a:cs typeface="Verdana"/>
              </a:rPr>
              <a:t>training </a:t>
            </a:r>
            <a:r>
              <a:rPr sz="2450" spc="35" dirty="0">
                <a:latin typeface="Verdana"/>
                <a:cs typeface="Verdana"/>
              </a:rPr>
              <a:t> </a:t>
            </a:r>
            <a:r>
              <a:rPr sz="2450" spc="30" dirty="0">
                <a:latin typeface="Verdana"/>
                <a:cs typeface="Verdana"/>
              </a:rPr>
              <a:t>employees </a:t>
            </a:r>
            <a:r>
              <a:rPr sz="2450" spc="90" dirty="0">
                <a:latin typeface="Verdana"/>
                <a:cs typeface="Verdana"/>
              </a:rPr>
              <a:t>on </a:t>
            </a:r>
            <a:r>
              <a:rPr sz="2450" dirty="0">
                <a:latin typeface="Verdana"/>
                <a:cs typeface="Verdana"/>
              </a:rPr>
              <a:t>security </a:t>
            </a:r>
            <a:r>
              <a:rPr sz="2450" spc="-35" dirty="0">
                <a:latin typeface="Verdana"/>
                <a:cs typeface="Verdana"/>
              </a:rPr>
              <a:t>awareness. </a:t>
            </a:r>
            <a:r>
              <a:rPr sz="2450" spc="5" dirty="0">
                <a:latin typeface="Verdana"/>
                <a:cs typeface="Verdana"/>
              </a:rPr>
              <a:t>These </a:t>
            </a:r>
            <a:r>
              <a:rPr sz="2450" spc="10" dirty="0">
                <a:latin typeface="Verdana"/>
                <a:cs typeface="Verdana"/>
              </a:rPr>
              <a:t> </a:t>
            </a:r>
            <a:r>
              <a:rPr sz="2450" spc="150" dirty="0">
                <a:latin typeface="Verdana"/>
                <a:cs typeface="Verdana"/>
              </a:rPr>
              <a:t>p</a:t>
            </a:r>
            <a:r>
              <a:rPr sz="2450" spc="-175" dirty="0">
                <a:latin typeface="Verdana"/>
                <a:cs typeface="Verdana"/>
              </a:rPr>
              <a:t>r</a:t>
            </a:r>
            <a:r>
              <a:rPr sz="2450" spc="55" dirty="0">
                <a:latin typeface="Verdana"/>
                <a:cs typeface="Verdana"/>
              </a:rPr>
              <a:t>ac</a:t>
            </a:r>
            <a:r>
              <a:rPr sz="2450" spc="40" dirty="0">
                <a:latin typeface="Verdana"/>
                <a:cs typeface="Verdana"/>
              </a:rPr>
              <a:t>tic</a:t>
            </a:r>
            <a:r>
              <a:rPr sz="2450" spc="-20" dirty="0">
                <a:latin typeface="Verdana"/>
                <a:cs typeface="Verdana"/>
              </a:rPr>
              <a:t>es</a:t>
            </a:r>
            <a:r>
              <a:rPr sz="2450" spc="-215" dirty="0">
                <a:latin typeface="Verdana"/>
                <a:cs typeface="Verdana"/>
              </a:rPr>
              <a:t> </a:t>
            </a:r>
            <a:r>
              <a:rPr sz="2450" spc="75" dirty="0">
                <a:latin typeface="Verdana"/>
                <a:cs typeface="Verdana"/>
              </a:rPr>
              <a:t>help</a:t>
            </a:r>
            <a:r>
              <a:rPr sz="2450" spc="-215" dirty="0">
                <a:latin typeface="Verdana"/>
                <a:cs typeface="Verdana"/>
              </a:rPr>
              <a:t> </a:t>
            </a:r>
            <a:r>
              <a:rPr sz="2450" spc="65" dirty="0">
                <a:latin typeface="Verdana"/>
                <a:cs typeface="Verdana"/>
              </a:rPr>
              <a:t>mitiga</a:t>
            </a:r>
            <a:r>
              <a:rPr sz="2450" dirty="0">
                <a:latin typeface="Verdana"/>
                <a:cs typeface="Verdana"/>
              </a:rPr>
              <a:t>t</a:t>
            </a:r>
            <a:r>
              <a:rPr sz="2450" spc="35" dirty="0">
                <a:latin typeface="Verdana"/>
                <a:cs typeface="Verdana"/>
              </a:rPr>
              <a:t>e</a:t>
            </a:r>
            <a:r>
              <a:rPr sz="2450" spc="-215" dirty="0">
                <a:latin typeface="Verdana"/>
                <a:cs typeface="Verdana"/>
              </a:rPr>
              <a:t> </a:t>
            </a:r>
            <a:r>
              <a:rPr sz="2450" spc="-75" dirty="0">
                <a:latin typeface="Verdana"/>
                <a:cs typeface="Verdana"/>
              </a:rPr>
              <a:t>r</a:t>
            </a:r>
            <a:r>
              <a:rPr sz="2450" spc="-15" dirty="0">
                <a:latin typeface="Verdana"/>
                <a:cs typeface="Verdana"/>
              </a:rPr>
              <a:t>is</a:t>
            </a:r>
            <a:r>
              <a:rPr sz="2450" spc="-60" dirty="0">
                <a:latin typeface="Verdana"/>
                <a:cs typeface="Verdana"/>
              </a:rPr>
              <a:t>k</a:t>
            </a:r>
            <a:r>
              <a:rPr sz="2450" spc="-70" dirty="0">
                <a:latin typeface="Verdana"/>
                <a:cs typeface="Verdana"/>
              </a:rPr>
              <a:t>s</a:t>
            </a:r>
            <a:r>
              <a:rPr sz="2450" spc="-215" dirty="0">
                <a:latin typeface="Verdana"/>
                <a:cs typeface="Verdana"/>
              </a:rPr>
              <a:t> </a:t>
            </a:r>
            <a:r>
              <a:rPr sz="2450" spc="85" dirty="0">
                <a:latin typeface="Verdana"/>
                <a:cs typeface="Verdana"/>
              </a:rPr>
              <a:t>and</a:t>
            </a:r>
            <a:r>
              <a:rPr sz="2450" spc="-215" dirty="0">
                <a:latin typeface="Verdana"/>
                <a:cs typeface="Verdana"/>
              </a:rPr>
              <a:t> </a:t>
            </a:r>
            <a:r>
              <a:rPr sz="2450" spc="-30" dirty="0">
                <a:latin typeface="Verdana"/>
                <a:cs typeface="Verdana"/>
              </a:rPr>
              <a:t>st</a:t>
            </a:r>
            <a:r>
              <a:rPr sz="2450" spc="-65" dirty="0">
                <a:latin typeface="Verdana"/>
                <a:cs typeface="Verdana"/>
              </a:rPr>
              <a:t>r</a:t>
            </a:r>
            <a:r>
              <a:rPr sz="2450" spc="90" dirty="0">
                <a:latin typeface="Verdana"/>
                <a:cs typeface="Verdana"/>
              </a:rPr>
              <a:t>engthen</a:t>
            </a:r>
            <a:r>
              <a:rPr sz="2450" spc="-215" dirty="0">
                <a:latin typeface="Verdana"/>
                <a:cs typeface="Verdana"/>
              </a:rPr>
              <a:t> </a:t>
            </a:r>
            <a:r>
              <a:rPr sz="2450" spc="55" dirty="0">
                <a:latin typeface="Verdana"/>
                <a:cs typeface="Verdana"/>
              </a:rPr>
              <a:t>the  </a:t>
            </a:r>
            <a:r>
              <a:rPr sz="2450" spc="20" dirty="0">
                <a:latin typeface="Verdana"/>
                <a:cs typeface="Verdana"/>
              </a:rPr>
              <a:t>o</a:t>
            </a:r>
            <a:r>
              <a:rPr sz="2450" spc="-150" dirty="0">
                <a:latin typeface="Verdana"/>
                <a:cs typeface="Verdana"/>
              </a:rPr>
              <a:t>v</a:t>
            </a:r>
            <a:r>
              <a:rPr sz="2450" spc="35" dirty="0">
                <a:latin typeface="Verdana"/>
                <a:cs typeface="Verdana"/>
              </a:rPr>
              <a:t>e</a:t>
            </a:r>
            <a:r>
              <a:rPr sz="2450" spc="-175" dirty="0">
                <a:latin typeface="Verdana"/>
                <a:cs typeface="Verdana"/>
              </a:rPr>
              <a:t>r</a:t>
            </a:r>
            <a:r>
              <a:rPr sz="2450" spc="-10" dirty="0">
                <a:latin typeface="Verdana"/>
                <a:cs typeface="Verdana"/>
              </a:rPr>
              <a:t>all</a:t>
            </a:r>
            <a:r>
              <a:rPr sz="2450" spc="-215" dirty="0">
                <a:latin typeface="Verdana"/>
                <a:cs typeface="Verdana"/>
              </a:rPr>
              <a:t> </a:t>
            </a:r>
            <a:r>
              <a:rPr sz="2450" spc="30" dirty="0">
                <a:latin typeface="Verdana"/>
                <a:cs typeface="Verdana"/>
              </a:rPr>
              <a:t>secu</a:t>
            </a:r>
            <a:r>
              <a:rPr sz="2450" dirty="0">
                <a:latin typeface="Verdana"/>
                <a:cs typeface="Verdana"/>
              </a:rPr>
              <a:t>r</a:t>
            </a:r>
            <a:r>
              <a:rPr sz="2450" spc="10" dirty="0">
                <a:latin typeface="Verdana"/>
                <a:cs typeface="Verdana"/>
              </a:rPr>
              <a:t>i</a:t>
            </a:r>
            <a:r>
              <a:rPr sz="2450" spc="-10" dirty="0">
                <a:latin typeface="Verdana"/>
                <a:cs typeface="Verdana"/>
              </a:rPr>
              <a:t>t</a:t>
            </a:r>
            <a:r>
              <a:rPr sz="2450" spc="-110" dirty="0">
                <a:latin typeface="Verdana"/>
                <a:cs typeface="Verdana"/>
              </a:rPr>
              <a:t>y</a:t>
            </a:r>
            <a:r>
              <a:rPr sz="2450" spc="-215" dirty="0">
                <a:latin typeface="Verdana"/>
                <a:cs typeface="Verdana"/>
              </a:rPr>
              <a:t> </a:t>
            </a:r>
            <a:r>
              <a:rPr sz="2450" spc="40" dirty="0">
                <a:latin typeface="Verdana"/>
                <a:cs typeface="Verdana"/>
              </a:rPr>
              <a:t>postu</a:t>
            </a:r>
            <a:r>
              <a:rPr sz="2450" spc="-5" dirty="0">
                <a:latin typeface="Verdana"/>
                <a:cs typeface="Verdana"/>
              </a:rPr>
              <a:t>r</a:t>
            </a:r>
            <a:r>
              <a:rPr sz="2450" spc="35" dirty="0">
                <a:latin typeface="Verdana"/>
                <a:cs typeface="Verdana"/>
              </a:rPr>
              <a:t>e</a:t>
            </a:r>
            <a:r>
              <a:rPr sz="2450" spc="-215" dirty="0">
                <a:latin typeface="Verdana"/>
                <a:cs typeface="Verdana"/>
              </a:rPr>
              <a:t> </a:t>
            </a:r>
            <a:r>
              <a:rPr sz="2450" spc="20" dirty="0">
                <a:latin typeface="Verdana"/>
                <a:cs typeface="Verdana"/>
              </a:rPr>
              <a:t>of</a:t>
            </a:r>
            <a:r>
              <a:rPr sz="2450" spc="-215" dirty="0">
                <a:latin typeface="Verdana"/>
                <a:cs typeface="Verdana"/>
              </a:rPr>
              <a:t> </a:t>
            </a:r>
            <a:r>
              <a:rPr sz="2450" spc="55" dirty="0">
                <a:latin typeface="Verdana"/>
                <a:cs typeface="Verdana"/>
              </a:rPr>
              <a:t>an</a:t>
            </a:r>
            <a:r>
              <a:rPr sz="2450" spc="-215" dirty="0">
                <a:latin typeface="Verdana"/>
                <a:cs typeface="Verdana"/>
              </a:rPr>
              <a:t> </a:t>
            </a:r>
            <a:r>
              <a:rPr sz="2450" spc="5" dirty="0">
                <a:latin typeface="Verdana"/>
                <a:cs typeface="Verdana"/>
              </a:rPr>
              <a:t>o</a:t>
            </a:r>
            <a:r>
              <a:rPr sz="2450" spc="-35" dirty="0">
                <a:latin typeface="Verdana"/>
                <a:cs typeface="Verdana"/>
              </a:rPr>
              <a:t>r</a:t>
            </a:r>
            <a:r>
              <a:rPr sz="2450" spc="40" dirty="0">
                <a:latin typeface="Verdana"/>
                <a:cs typeface="Verdana"/>
              </a:rPr>
              <a:t>ganization  </a:t>
            </a:r>
            <a:r>
              <a:rPr sz="2450" spc="30" dirty="0">
                <a:latin typeface="Verdana"/>
                <a:cs typeface="Verdana"/>
              </a:rPr>
              <a:t>against</a:t>
            </a:r>
            <a:r>
              <a:rPr sz="2450" spc="-215" dirty="0">
                <a:latin typeface="Verdana"/>
                <a:cs typeface="Verdana"/>
              </a:rPr>
              <a:t> </a:t>
            </a:r>
            <a:r>
              <a:rPr sz="2450" spc="95" dirty="0">
                <a:latin typeface="Verdana"/>
                <a:cs typeface="Verdana"/>
              </a:rPr>
              <a:t>c</a:t>
            </a:r>
            <a:r>
              <a:rPr sz="2450" spc="5" dirty="0">
                <a:latin typeface="Verdana"/>
                <a:cs typeface="Verdana"/>
              </a:rPr>
              <a:t>yber</a:t>
            </a:r>
            <a:r>
              <a:rPr sz="2450" spc="-215" dirty="0">
                <a:latin typeface="Verdana"/>
                <a:cs typeface="Verdana"/>
              </a:rPr>
              <a:t> </a:t>
            </a:r>
            <a:r>
              <a:rPr sz="2450" spc="35" dirty="0">
                <a:latin typeface="Verdana"/>
                <a:cs typeface="Verdana"/>
              </a:rPr>
              <a:t>th</a:t>
            </a:r>
            <a:r>
              <a:rPr sz="2450" spc="-5" dirty="0">
                <a:latin typeface="Verdana"/>
                <a:cs typeface="Verdana"/>
              </a:rPr>
              <a:t>re</a:t>
            </a:r>
            <a:r>
              <a:rPr sz="2450" spc="-15" dirty="0">
                <a:latin typeface="Verdana"/>
                <a:cs typeface="Verdana"/>
              </a:rPr>
              <a:t>ats</a:t>
            </a:r>
            <a:r>
              <a:rPr sz="2450" spc="-370" dirty="0">
                <a:latin typeface="Verdana"/>
                <a:cs typeface="Verdana"/>
              </a:rPr>
              <a:t>.</a:t>
            </a:r>
            <a:endParaRPr sz="2450" dirty="0">
              <a:latin typeface="Verdana"/>
              <a:cs typeface="Verdana"/>
            </a:endParaRPr>
          </a:p>
        </p:txBody>
      </p:sp>
    </p:spTree>
    <p:extLst>
      <p:ext uri="{BB962C8B-B14F-4D97-AF65-F5344CB8AC3E}">
        <p14:creationId xmlns:p14="http://schemas.microsoft.com/office/powerpoint/2010/main" val="540125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30556" y="1419873"/>
            <a:ext cx="3748404" cy="1240790"/>
          </a:xfrm>
          <a:prstGeom prst="rect">
            <a:avLst/>
          </a:prstGeom>
        </p:spPr>
        <p:txBody>
          <a:bodyPr vert="horz" wrap="square" lIns="0" tIns="7620" rIns="0" bIns="0" rtlCol="0">
            <a:spAutoFit/>
          </a:bodyPr>
          <a:lstStyle/>
          <a:p>
            <a:pPr marL="12700" marR="5080" indent="255270">
              <a:lnSpc>
                <a:spcPct val="101299"/>
              </a:lnSpc>
              <a:spcBef>
                <a:spcPts val="60"/>
              </a:spcBef>
            </a:pPr>
            <a:r>
              <a:rPr spc="130" dirty="0">
                <a:latin typeface="Times New Roman"/>
                <a:cs typeface="Times New Roman"/>
              </a:rPr>
              <a:t>Understanding </a:t>
            </a:r>
            <a:r>
              <a:rPr spc="175" dirty="0">
                <a:latin typeface="Times New Roman"/>
                <a:cs typeface="Times New Roman"/>
              </a:rPr>
              <a:t>Reconnaissance</a:t>
            </a:r>
          </a:p>
        </p:txBody>
      </p:sp>
      <p:pic>
        <p:nvPicPr>
          <p:cNvPr id="3" name="object 3"/>
          <p:cNvPicPr/>
          <p:nvPr/>
        </p:nvPicPr>
        <p:blipFill>
          <a:blip r:embed="rId2" cstate="print"/>
          <a:stretch>
            <a:fillRect/>
          </a:stretch>
        </p:blipFill>
        <p:spPr>
          <a:xfrm>
            <a:off x="1848167" y="2950057"/>
            <a:ext cx="2515641" cy="247789"/>
          </a:xfrm>
          <a:prstGeom prst="rect">
            <a:avLst/>
          </a:prstGeom>
        </p:spPr>
      </p:pic>
      <p:sp>
        <p:nvSpPr>
          <p:cNvPr id="4" name="object 4"/>
          <p:cNvSpPr txBox="1"/>
          <p:nvPr/>
        </p:nvSpPr>
        <p:spPr>
          <a:xfrm>
            <a:off x="1524540" y="2912445"/>
            <a:ext cx="6154420" cy="3101975"/>
          </a:xfrm>
          <a:prstGeom prst="rect">
            <a:avLst/>
          </a:prstGeom>
        </p:spPr>
        <p:txBody>
          <a:bodyPr vert="horz" wrap="square" lIns="0" tIns="9525" rIns="0" bIns="0" rtlCol="0">
            <a:spAutoFit/>
          </a:bodyPr>
          <a:lstStyle/>
          <a:p>
            <a:pPr marL="12700" marR="5080" indent="2908935" algn="just">
              <a:lnSpc>
                <a:spcPct val="117900"/>
              </a:lnSpc>
              <a:spcBef>
                <a:spcPts val="75"/>
              </a:spcBef>
            </a:pPr>
            <a:r>
              <a:rPr sz="2450" spc="105" dirty="0">
                <a:latin typeface="Tahoma"/>
                <a:cs typeface="Tahoma"/>
              </a:rPr>
              <a:t>is</a:t>
            </a:r>
            <a:r>
              <a:rPr sz="2450" spc="-114" dirty="0">
                <a:latin typeface="Tahoma"/>
                <a:cs typeface="Tahoma"/>
              </a:rPr>
              <a:t> </a:t>
            </a:r>
            <a:r>
              <a:rPr sz="2450" spc="229" dirty="0">
                <a:latin typeface="Tahoma"/>
                <a:cs typeface="Tahoma"/>
              </a:rPr>
              <a:t>the</a:t>
            </a:r>
            <a:r>
              <a:rPr sz="2450" spc="-110" dirty="0">
                <a:latin typeface="Tahoma"/>
                <a:cs typeface="Tahoma"/>
              </a:rPr>
              <a:t> </a:t>
            </a:r>
            <a:r>
              <a:rPr sz="2450" spc="145" dirty="0">
                <a:latin typeface="Tahoma"/>
                <a:cs typeface="Tahoma"/>
              </a:rPr>
              <a:t>initial</a:t>
            </a:r>
            <a:r>
              <a:rPr sz="2450" spc="-110" dirty="0">
                <a:latin typeface="Tahoma"/>
                <a:cs typeface="Tahoma"/>
              </a:rPr>
              <a:t> </a:t>
            </a:r>
            <a:r>
              <a:rPr sz="2450" spc="215" dirty="0">
                <a:latin typeface="Tahoma"/>
                <a:cs typeface="Tahoma"/>
              </a:rPr>
              <a:t>phase</a:t>
            </a:r>
            <a:r>
              <a:rPr sz="2450" spc="-114" dirty="0">
                <a:latin typeface="Tahoma"/>
                <a:cs typeface="Tahoma"/>
              </a:rPr>
              <a:t> </a:t>
            </a:r>
            <a:r>
              <a:rPr sz="2450" spc="110" dirty="0">
                <a:latin typeface="Tahoma"/>
                <a:cs typeface="Tahoma"/>
              </a:rPr>
              <a:t>of </a:t>
            </a:r>
            <a:r>
              <a:rPr sz="2450" spc="170" dirty="0">
                <a:latin typeface="Tahoma"/>
                <a:cs typeface="Tahoma"/>
              </a:rPr>
              <a:t>cybersecurity</a:t>
            </a:r>
            <a:r>
              <a:rPr sz="2450" spc="-95" dirty="0">
                <a:latin typeface="Tahoma"/>
                <a:cs typeface="Tahoma"/>
              </a:rPr>
              <a:t> </a:t>
            </a:r>
            <a:r>
              <a:rPr sz="2450" spc="165" dirty="0">
                <a:latin typeface="Tahoma"/>
                <a:cs typeface="Tahoma"/>
              </a:rPr>
              <a:t>assessments.</a:t>
            </a:r>
            <a:r>
              <a:rPr sz="2450" spc="-95" dirty="0">
                <a:latin typeface="Tahoma"/>
                <a:cs typeface="Tahoma"/>
              </a:rPr>
              <a:t> </a:t>
            </a:r>
            <a:r>
              <a:rPr sz="2450" dirty="0">
                <a:latin typeface="Tahoma"/>
                <a:cs typeface="Tahoma"/>
              </a:rPr>
              <a:t>It</a:t>
            </a:r>
            <a:r>
              <a:rPr sz="2450" spc="-95" dirty="0">
                <a:latin typeface="Tahoma"/>
                <a:cs typeface="Tahoma"/>
              </a:rPr>
              <a:t> </a:t>
            </a:r>
            <a:r>
              <a:rPr sz="2450" spc="130" dirty="0">
                <a:latin typeface="Tahoma"/>
                <a:cs typeface="Tahoma"/>
              </a:rPr>
              <a:t>involves </a:t>
            </a:r>
            <a:r>
              <a:rPr sz="2450" spc="220" dirty="0">
                <a:latin typeface="Tahoma"/>
                <a:cs typeface="Tahoma"/>
              </a:rPr>
              <a:t>gathering</a:t>
            </a:r>
            <a:r>
              <a:rPr sz="2450" spc="-110" dirty="0">
                <a:latin typeface="Tahoma"/>
                <a:cs typeface="Tahoma"/>
              </a:rPr>
              <a:t> </a:t>
            </a:r>
            <a:r>
              <a:rPr sz="2450" spc="200" dirty="0">
                <a:latin typeface="Tahoma"/>
                <a:cs typeface="Tahoma"/>
              </a:rPr>
              <a:t>information</a:t>
            </a:r>
            <a:r>
              <a:rPr sz="2450" spc="-110" dirty="0">
                <a:latin typeface="Tahoma"/>
                <a:cs typeface="Tahoma"/>
              </a:rPr>
              <a:t> </a:t>
            </a:r>
            <a:r>
              <a:rPr sz="2450" spc="229" dirty="0">
                <a:latin typeface="Tahoma"/>
                <a:cs typeface="Tahoma"/>
              </a:rPr>
              <a:t>about</a:t>
            </a:r>
            <a:r>
              <a:rPr sz="2450" spc="-110" dirty="0">
                <a:latin typeface="Tahoma"/>
                <a:cs typeface="Tahoma"/>
              </a:rPr>
              <a:t> </a:t>
            </a:r>
            <a:r>
              <a:rPr sz="2450" spc="165" dirty="0">
                <a:latin typeface="Tahoma"/>
                <a:cs typeface="Tahoma"/>
              </a:rPr>
              <a:t>a</a:t>
            </a:r>
            <a:r>
              <a:rPr sz="2450" spc="-110" dirty="0">
                <a:latin typeface="Tahoma"/>
                <a:cs typeface="Tahoma"/>
              </a:rPr>
              <a:t> </a:t>
            </a:r>
            <a:r>
              <a:rPr sz="2450" spc="180" dirty="0">
                <a:latin typeface="Tahoma"/>
                <a:cs typeface="Tahoma"/>
              </a:rPr>
              <a:t>target </a:t>
            </a:r>
            <a:r>
              <a:rPr sz="2450" spc="195" dirty="0">
                <a:latin typeface="Tahoma"/>
                <a:cs typeface="Tahoma"/>
              </a:rPr>
              <a:t>system</a:t>
            </a:r>
            <a:r>
              <a:rPr sz="2450" spc="-110" dirty="0">
                <a:latin typeface="Tahoma"/>
                <a:cs typeface="Tahoma"/>
              </a:rPr>
              <a:t> </a:t>
            </a:r>
            <a:r>
              <a:rPr sz="2450" spc="170" dirty="0">
                <a:latin typeface="Tahoma"/>
                <a:cs typeface="Tahoma"/>
              </a:rPr>
              <a:t>to</a:t>
            </a:r>
            <a:r>
              <a:rPr sz="2450" spc="-105" dirty="0">
                <a:latin typeface="Tahoma"/>
                <a:cs typeface="Tahoma"/>
              </a:rPr>
              <a:t> </a:t>
            </a:r>
            <a:r>
              <a:rPr sz="2450" spc="175" dirty="0">
                <a:latin typeface="Tahoma"/>
                <a:cs typeface="Tahoma"/>
              </a:rPr>
              <a:t>identify</a:t>
            </a:r>
            <a:r>
              <a:rPr sz="2450" spc="-105" dirty="0">
                <a:latin typeface="Tahoma"/>
                <a:cs typeface="Tahoma"/>
              </a:rPr>
              <a:t> </a:t>
            </a:r>
            <a:r>
              <a:rPr sz="2450" spc="180" dirty="0">
                <a:latin typeface="Tahoma"/>
                <a:cs typeface="Tahoma"/>
              </a:rPr>
              <a:t>potential </a:t>
            </a:r>
            <a:r>
              <a:rPr sz="2450" spc="130" dirty="0">
                <a:latin typeface="Tahoma"/>
                <a:cs typeface="Tahoma"/>
              </a:rPr>
              <a:t>vulnerabilities.</a:t>
            </a:r>
            <a:r>
              <a:rPr sz="2450" spc="-110" dirty="0">
                <a:latin typeface="Tahoma"/>
                <a:cs typeface="Tahoma"/>
              </a:rPr>
              <a:t> </a:t>
            </a:r>
            <a:r>
              <a:rPr sz="2450" spc="120" dirty="0">
                <a:latin typeface="Tahoma"/>
                <a:cs typeface="Tahoma"/>
              </a:rPr>
              <a:t>This</a:t>
            </a:r>
            <a:r>
              <a:rPr sz="2450" spc="-105" dirty="0">
                <a:latin typeface="Tahoma"/>
                <a:cs typeface="Tahoma"/>
              </a:rPr>
              <a:t> </a:t>
            </a:r>
            <a:r>
              <a:rPr sz="2450" spc="190" dirty="0">
                <a:latin typeface="Tahoma"/>
                <a:cs typeface="Tahoma"/>
              </a:rPr>
              <a:t>step</a:t>
            </a:r>
            <a:r>
              <a:rPr sz="2450" spc="-105" dirty="0">
                <a:latin typeface="Tahoma"/>
                <a:cs typeface="Tahoma"/>
              </a:rPr>
              <a:t> </a:t>
            </a:r>
            <a:r>
              <a:rPr sz="2450" spc="105" dirty="0">
                <a:latin typeface="Tahoma"/>
                <a:cs typeface="Tahoma"/>
              </a:rPr>
              <a:t>is</a:t>
            </a:r>
            <a:r>
              <a:rPr sz="2450" spc="-110" dirty="0">
                <a:latin typeface="Tahoma"/>
                <a:cs typeface="Tahoma"/>
              </a:rPr>
              <a:t> </a:t>
            </a:r>
            <a:r>
              <a:rPr sz="2450" spc="150" dirty="0">
                <a:latin typeface="Tahoma"/>
                <a:cs typeface="Tahoma"/>
              </a:rPr>
              <a:t>critical</a:t>
            </a:r>
            <a:r>
              <a:rPr sz="2450" spc="-105" dirty="0">
                <a:latin typeface="Tahoma"/>
                <a:cs typeface="Tahoma"/>
              </a:rPr>
              <a:t> </a:t>
            </a:r>
            <a:r>
              <a:rPr sz="2450" spc="140" dirty="0">
                <a:latin typeface="Tahoma"/>
                <a:cs typeface="Tahoma"/>
              </a:rPr>
              <a:t>as</a:t>
            </a:r>
            <a:r>
              <a:rPr sz="2450" spc="-105" dirty="0">
                <a:latin typeface="Tahoma"/>
                <a:cs typeface="Tahoma"/>
              </a:rPr>
              <a:t> </a:t>
            </a:r>
            <a:r>
              <a:rPr sz="2450" spc="110" dirty="0">
                <a:latin typeface="Tahoma"/>
                <a:cs typeface="Tahoma"/>
              </a:rPr>
              <a:t>it lays</a:t>
            </a:r>
            <a:r>
              <a:rPr sz="2450" spc="-110" dirty="0">
                <a:latin typeface="Tahoma"/>
                <a:cs typeface="Tahoma"/>
              </a:rPr>
              <a:t> </a:t>
            </a:r>
            <a:r>
              <a:rPr sz="2450" spc="229" dirty="0">
                <a:latin typeface="Tahoma"/>
                <a:cs typeface="Tahoma"/>
              </a:rPr>
              <a:t>the</a:t>
            </a:r>
            <a:r>
              <a:rPr sz="2450" spc="-110" dirty="0">
                <a:latin typeface="Tahoma"/>
                <a:cs typeface="Tahoma"/>
              </a:rPr>
              <a:t> </a:t>
            </a:r>
            <a:r>
              <a:rPr sz="2450" spc="240" dirty="0">
                <a:latin typeface="Tahoma"/>
                <a:cs typeface="Tahoma"/>
              </a:rPr>
              <a:t>groundwork</a:t>
            </a:r>
            <a:r>
              <a:rPr sz="2450" spc="-105" dirty="0">
                <a:latin typeface="Tahoma"/>
                <a:cs typeface="Tahoma"/>
              </a:rPr>
              <a:t> </a:t>
            </a:r>
            <a:r>
              <a:rPr sz="2450" spc="114" dirty="0">
                <a:latin typeface="Tahoma"/>
                <a:cs typeface="Tahoma"/>
              </a:rPr>
              <a:t>for</a:t>
            </a:r>
            <a:r>
              <a:rPr sz="2450" spc="-110" dirty="0">
                <a:latin typeface="Tahoma"/>
                <a:cs typeface="Tahoma"/>
              </a:rPr>
              <a:t> </a:t>
            </a:r>
            <a:r>
              <a:rPr sz="2450" spc="254" dirty="0">
                <a:latin typeface="Tahoma"/>
                <a:cs typeface="Tahoma"/>
              </a:rPr>
              <a:t>more</a:t>
            </a:r>
            <a:r>
              <a:rPr sz="2450" spc="-105" dirty="0">
                <a:latin typeface="Tahoma"/>
                <a:cs typeface="Tahoma"/>
              </a:rPr>
              <a:t> </a:t>
            </a:r>
            <a:r>
              <a:rPr sz="2450" spc="155" dirty="0">
                <a:latin typeface="Tahoma"/>
                <a:cs typeface="Tahoma"/>
              </a:rPr>
              <a:t>in-</a:t>
            </a:r>
            <a:r>
              <a:rPr sz="2450" spc="245" dirty="0">
                <a:latin typeface="Tahoma"/>
                <a:cs typeface="Tahoma"/>
              </a:rPr>
              <a:t>depth</a:t>
            </a:r>
            <a:endParaRPr sz="2450" dirty="0">
              <a:latin typeface="Tahoma"/>
              <a:cs typeface="Tahoma"/>
            </a:endParaRPr>
          </a:p>
          <a:p>
            <a:pPr marR="5080" algn="just">
              <a:lnSpc>
                <a:spcPct val="100000"/>
              </a:lnSpc>
              <a:spcBef>
                <a:spcPts val="509"/>
              </a:spcBef>
            </a:pPr>
            <a:r>
              <a:rPr sz="2450" spc="190" dirty="0">
                <a:latin typeface="Tahoma"/>
                <a:cs typeface="Tahoma"/>
              </a:rPr>
              <a:t>testing</a:t>
            </a:r>
            <a:r>
              <a:rPr sz="2450" spc="-110" dirty="0">
                <a:latin typeface="Tahoma"/>
                <a:cs typeface="Tahoma"/>
              </a:rPr>
              <a:t> </a:t>
            </a:r>
            <a:r>
              <a:rPr sz="2450" spc="265" dirty="0">
                <a:latin typeface="Tahoma"/>
                <a:cs typeface="Tahoma"/>
              </a:rPr>
              <a:t>and</a:t>
            </a:r>
            <a:r>
              <a:rPr sz="2450" spc="-105" dirty="0">
                <a:latin typeface="Tahoma"/>
                <a:cs typeface="Tahoma"/>
              </a:rPr>
              <a:t> </a:t>
            </a:r>
            <a:r>
              <a:rPr sz="2450" spc="95" dirty="0">
                <a:latin typeface="Tahoma"/>
                <a:cs typeface="Tahoma"/>
              </a:rPr>
              <a:t>analysis.</a:t>
            </a:r>
            <a:endParaRPr sz="2450" dirty="0">
              <a:latin typeface="Tahoma"/>
              <a:cs typeface="Tahoma"/>
            </a:endParaRPr>
          </a:p>
        </p:txBody>
      </p:sp>
      <p:pic>
        <p:nvPicPr>
          <p:cNvPr id="5" name="object 5"/>
          <p:cNvPicPr/>
          <p:nvPr/>
        </p:nvPicPr>
        <p:blipFill>
          <a:blip r:embed="rId3" cstate="print"/>
          <a:stretch>
            <a:fillRect/>
          </a:stretch>
        </p:blipFill>
        <p:spPr>
          <a:xfrm>
            <a:off x="9144000" y="1"/>
            <a:ext cx="9143847" cy="10286847"/>
          </a:xfrm>
          <a:prstGeom prst="rect">
            <a:avLst/>
          </a:prstGeom>
        </p:spPr>
      </p:pic>
    </p:spTree>
    <p:extLst>
      <p:ext uri="{BB962C8B-B14F-4D97-AF65-F5344CB8AC3E}">
        <p14:creationId xmlns:p14="http://schemas.microsoft.com/office/powerpoint/2010/main" val="3537919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11062506" y="2045976"/>
            <a:ext cx="5654675" cy="612775"/>
          </a:xfrm>
          <a:prstGeom prst="rect">
            <a:avLst/>
          </a:prstGeom>
        </p:spPr>
        <p:txBody>
          <a:bodyPr vert="horz" wrap="square" lIns="0" tIns="12700" rIns="0" bIns="0" rtlCol="0">
            <a:spAutoFit/>
          </a:bodyPr>
          <a:lstStyle/>
          <a:p>
            <a:pPr marL="12700">
              <a:lnSpc>
                <a:spcPct val="100000"/>
              </a:lnSpc>
              <a:spcBef>
                <a:spcPts val="100"/>
              </a:spcBef>
            </a:pPr>
            <a:r>
              <a:rPr sz="3850" spc="140" dirty="0">
                <a:solidFill>
                  <a:srgbClr val="FFFFFF"/>
                </a:solidFill>
                <a:latin typeface="Times New Roman"/>
                <a:cs typeface="Times New Roman"/>
              </a:rPr>
              <a:t>Types</a:t>
            </a:r>
            <a:r>
              <a:rPr sz="3850" spc="-65" dirty="0">
                <a:solidFill>
                  <a:srgbClr val="FFFFFF"/>
                </a:solidFill>
                <a:latin typeface="Times New Roman"/>
                <a:cs typeface="Times New Roman"/>
              </a:rPr>
              <a:t> </a:t>
            </a:r>
            <a:r>
              <a:rPr sz="3850" spc="150" dirty="0">
                <a:solidFill>
                  <a:srgbClr val="FFFFFF"/>
                </a:solidFill>
                <a:latin typeface="Times New Roman"/>
                <a:cs typeface="Times New Roman"/>
              </a:rPr>
              <a:t>of</a:t>
            </a:r>
            <a:r>
              <a:rPr sz="3850" spc="-65" dirty="0">
                <a:solidFill>
                  <a:srgbClr val="FFFFFF"/>
                </a:solidFill>
                <a:latin typeface="Times New Roman"/>
                <a:cs typeface="Times New Roman"/>
              </a:rPr>
              <a:t> </a:t>
            </a:r>
            <a:r>
              <a:rPr sz="3850" spc="155" dirty="0">
                <a:solidFill>
                  <a:srgbClr val="FFFFFF"/>
                </a:solidFill>
                <a:latin typeface="Times New Roman"/>
                <a:cs typeface="Times New Roman"/>
              </a:rPr>
              <a:t>Reconnaissance</a:t>
            </a:r>
            <a:endParaRPr sz="3850">
              <a:latin typeface="Times New Roman"/>
              <a:cs typeface="Times New Roman"/>
            </a:endParaRPr>
          </a:p>
        </p:txBody>
      </p:sp>
      <p:sp>
        <p:nvSpPr>
          <p:cNvPr id="6" name="object 6"/>
          <p:cNvSpPr txBox="1"/>
          <p:nvPr/>
        </p:nvSpPr>
        <p:spPr>
          <a:xfrm>
            <a:off x="11062233" y="3135224"/>
            <a:ext cx="4393565" cy="402590"/>
          </a:xfrm>
          <a:prstGeom prst="rect">
            <a:avLst/>
          </a:prstGeom>
        </p:spPr>
        <p:txBody>
          <a:bodyPr vert="horz" wrap="square" lIns="0" tIns="15875" rIns="0" bIns="0" rtlCol="0">
            <a:spAutoFit/>
          </a:bodyPr>
          <a:lstStyle/>
          <a:p>
            <a:pPr marL="12700">
              <a:lnSpc>
                <a:spcPct val="100000"/>
              </a:lnSpc>
              <a:spcBef>
                <a:spcPts val="125"/>
              </a:spcBef>
            </a:pPr>
            <a:r>
              <a:rPr sz="2450" spc="-10" dirty="0">
                <a:solidFill>
                  <a:srgbClr val="FFFFFF"/>
                </a:solidFill>
                <a:latin typeface="Verdana"/>
                <a:cs typeface="Verdana"/>
              </a:rPr>
              <a:t>There</a:t>
            </a:r>
            <a:r>
              <a:rPr sz="2450" spc="-200" dirty="0">
                <a:solidFill>
                  <a:srgbClr val="FFFFFF"/>
                </a:solidFill>
                <a:latin typeface="Verdana"/>
                <a:cs typeface="Verdana"/>
              </a:rPr>
              <a:t> </a:t>
            </a:r>
            <a:r>
              <a:rPr sz="2450" spc="-35" dirty="0">
                <a:solidFill>
                  <a:srgbClr val="FFFFFF"/>
                </a:solidFill>
                <a:latin typeface="Verdana"/>
                <a:cs typeface="Verdana"/>
              </a:rPr>
              <a:t>are</a:t>
            </a:r>
            <a:r>
              <a:rPr sz="2450" spc="-195" dirty="0">
                <a:solidFill>
                  <a:srgbClr val="FFFFFF"/>
                </a:solidFill>
                <a:latin typeface="Verdana"/>
                <a:cs typeface="Verdana"/>
              </a:rPr>
              <a:t> </a:t>
            </a:r>
            <a:r>
              <a:rPr sz="2450" spc="60" dirty="0">
                <a:solidFill>
                  <a:srgbClr val="FFFFFF"/>
                </a:solidFill>
                <a:latin typeface="Verdana"/>
                <a:cs typeface="Verdana"/>
              </a:rPr>
              <a:t>two</a:t>
            </a:r>
            <a:r>
              <a:rPr sz="2450" spc="-195" dirty="0">
                <a:solidFill>
                  <a:srgbClr val="FFFFFF"/>
                </a:solidFill>
                <a:latin typeface="Verdana"/>
                <a:cs typeface="Verdana"/>
              </a:rPr>
              <a:t> </a:t>
            </a:r>
            <a:r>
              <a:rPr sz="2450" spc="75" dirty="0">
                <a:solidFill>
                  <a:srgbClr val="FFFFFF"/>
                </a:solidFill>
                <a:latin typeface="Verdana"/>
                <a:cs typeface="Verdana"/>
              </a:rPr>
              <a:t>main</a:t>
            </a:r>
            <a:r>
              <a:rPr sz="2450" spc="-195" dirty="0">
                <a:solidFill>
                  <a:srgbClr val="FFFFFF"/>
                </a:solidFill>
                <a:latin typeface="Verdana"/>
                <a:cs typeface="Verdana"/>
              </a:rPr>
              <a:t> </a:t>
            </a:r>
            <a:r>
              <a:rPr sz="2450" dirty="0">
                <a:solidFill>
                  <a:srgbClr val="FFFFFF"/>
                </a:solidFill>
                <a:latin typeface="Verdana"/>
                <a:cs typeface="Verdana"/>
              </a:rPr>
              <a:t>types</a:t>
            </a:r>
            <a:r>
              <a:rPr sz="2450" spc="-195" dirty="0">
                <a:solidFill>
                  <a:srgbClr val="FFFFFF"/>
                </a:solidFill>
                <a:latin typeface="Verdana"/>
                <a:cs typeface="Verdana"/>
              </a:rPr>
              <a:t> </a:t>
            </a:r>
            <a:r>
              <a:rPr sz="2450" spc="-25" dirty="0">
                <a:solidFill>
                  <a:srgbClr val="FFFFFF"/>
                </a:solidFill>
                <a:latin typeface="Verdana"/>
                <a:cs typeface="Verdana"/>
              </a:rPr>
              <a:t>of</a:t>
            </a:r>
            <a:endParaRPr sz="2450">
              <a:latin typeface="Verdana"/>
              <a:cs typeface="Verdana"/>
            </a:endParaRPr>
          </a:p>
        </p:txBody>
      </p:sp>
      <p:sp>
        <p:nvSpPr>
          <p:cNvPr id="7" name="object 7"/>
          <p:cNvSpPr txBox="1"/>
          <p:nvPr/>
        </p:nvSpPr>
        <p:spPr>
          <a:xfrm>
            <a:off x="16510381" y="3516223"/>
            <a:ext cx="92075" cy="402590"/>
          </a:xfrm>
          <a:prstGeom prst="rect">
            <a:avLst/>
          </a:prstGeom>
        </p:spPr>
        <p:txBody>
          <a:bodyPr vert="horz" wrap="square" lIns="0" tIns="15875" rIns="0" bIns="0" rtlCol="0">
            <a:spAutoFit/>
          </a:bodyPr>
          <a:lstStyle/>
          <a:p>
            <a:pPr marL="12700">
              <a:lnSpc>
                <a:spcPct val="100000"/>
              </a:lnSpc>
              <a:spcBef>
                <a:spcPts val="125"/>
              </a:spcBef>
            </a:pPr>
            <a:r>
              <a:rPr sz="2450" spc="-170" dirty="0">
                <a:solidFill>
                  <a:srgbClr val="FFFFFF"/>
                </a:solidFill>
                <a:latin typeface="Tahoma"/>
                <a:cs typeface="Tahoma"/>
              </a:rPr>
              <a:t>.</a:t>
            </a:r>
            <a:endParaRPr sz="2450">
              <a:latin typeface="Tahoma"/>
              <a:cs typeface="Tahoma"/>
            </a:endParaRPr>
          </a:p>
        </p:txBody>
      </p:sp>
      <p:sp>
        <p:nvSpPr>
          <p:cNvPr id="8" name="object 8"/>
          <p:cNvSpPr txBox="1"/>
          <p:nvPr/>
        </p:nvSpPr>
        <p:spPr>
          <a:xfrm>
            <a:off x="10616684" y="3703070"/>
            <a:ext cx="6915666" cy="2699200"/>
          </a:xfrm>
          <a:prstGeom prst="rect">
            <a:avLst/>
          </a:prstGeom>
        </p:spPr>
        <p:txBody>
          <a:bodyPr vert="horz" wrap="square" lIns="0" tIns="6985" rIns="0" bIns="0" rtlCol="0">
            <a:spAutoFit/>
          </a:bodyPr>
          <a:lstStyle/>
          <a:p>
            <a:pPr marL="12700" marR="5080" algn="just">
              <a:lnSpc>
                <a:spcPct val="102400"/>
              </a:lnSpc>
              <a:spcBef>
                <a:spcPts val="55"/>
              </a:spcBef>
              <a:tabLst>
                <a:tab pos="3834765" algn="l"/>
              </a:tabLst>
            </a:pPr>
            <a:r>
              <a:rPr sz="2450" spc="145" dirty="0">
                <a:solidFill>
                  <a:srgbClr val="FFFFFF"/>
                </a:solidFill>
                <a:latin typeface="Tahoma"/>
                <a:cs typeface="Tahoma"/>
              </a:rPr>
              <a:t>reconnaissance:</a:t>
            </a:r>
            <a:r>
              <a:rPr lang="en-US" sz="2450" spc="145" dirty="0">
                <a:solidFill>
                  <a:srgbClr val="FFFFFF"/>
                </a:solidFill>
                <a:latin typeface="Tahoma"/>
                <a:cs typeface="Tahoma"/>
              </a:rPr>
              <a:t> Active </a:t>
            </a:r>
            <a:r>
              <a:rPr sz="2450" spc="240" dirty="0">
                <a:solidFill>
                  <a:srgbClr val="FFFFFF"/>
                </a:solidFill>
                <a:latin typeface="Tahoma"/>
                <a:cs typeface="Tahoma"/>
              </a:rPr>
              <a:t>and </a:t>
            </a:r>
            <a:r>
              <a:rPr sz="2450" spc="165" dirty="0">
                <a:solidFill>
                  <a:srgbClr val="FFFFFF"/>
                </a:solidFill>
                <a:latin typeface="Tahoma"/>
                <a:cs typeface="Tahoma"/>
              </a:rPr>
              <a:t>Passive</a:t>
            </a:r>
            <a:r>
              <a:rPr sz="2450" spc="-95" dirty="0">
                <a:solidFill>
                  <a:srgbClr val="FFFFFF"/>
                </a:solidFill>
                <a:latin typeface="Tahoma"/>
                <a:cs typeface="Tahoma"/>
              </a:rPr>
              <a:t> </a:t>
            </a:r>
            <a:r>
              <a:rPr sz="2450" spc="190" dirty="0">
                <a:solidFill>
                  <a:srgbClr val="FFFFFF"/>
                </a:solidFill>
                <a:latin typeface="Tahoma"/>
                <a:cs typeface="Tahoma"/>
              </a:rPr>
              <a:t>reconnaissance</a:t>
            </a:r>
            <a:r>
              <a:rPr sz="2450" spc="-95" dirty="0">
                <a:solidFill>
                  <a:srgbClr val="FFFFFF"/>
                </a:solidFill>
                <a:latin typeface="Tahoma"/>
                <a:cs typeface="Tahoma"/>
              </a:rPr>
              <a:t> </a:t>
            </a:r>
            <a:r>
              <a:rPr sz="2450" spc="130" dirty="0">
                <a:solidFill>
                  <a:srgbClr val="FFFFFF"/>
                </a:solidFill>
                <a:latin typeface="Tahoma"/>
                <a:cs typeface="Tahoma"/>
              </a:rPr>
              <a:t>involves </a:t>
            </a:r>
            <a:r>
              <a:rPr sz="2450" spc="220" dirty="0">
                <a:solidFill>
                  <a:srgbClr val="FFFFFF"/>
                </a:solidFill>
                <a:latin typeface="Tahoma"/>
                <a:cs typeface="Tahoma"/>
              </a:rPr>
              <a:t>gathering</a:t>
            </a:r>
            <a:r>
              <a:rPr sz="2450" spc="-110" dirty="0">
                <a:solidFill>
                  <a:srgbClr val="FFFFFF"/>
                </a:solidFill>
                <a:latin typeface="Tahoma"/>
                <a:cs typeface="Tahoma"/>
              </a:rPr>
              <a:t> </a:t>
            </a:r>
            <a:r>
              <a:rPr sz="2450" spc="200" dirty="0">
                <a:solidFill>
                  <a:srgbClr val="FFFFFF"/>
                </a:solidFill>
                <a:latin typeface="Tahoma"/>
                <a:cs typeface="Tahoma"/>
              </a:rPr>
              <a:t>information</a:t>
            </a:r>
            <a:r>
              <a:rPr sz="2450" spc="-110" dirty="0">
                <a:solidFill>
                  <a:srgbClr val="FFFFFF"/>
                </a:solidFill>
                <a:latin typeface="Tahoma"/>
                <a:cs typeface="Tahoma"/>
              </a:rPr>
              <a:t> </a:t>
            </a:r>
            <a:r>
              <a:rPr sz="2450" spc="220" dirty="0">
                <a:solidFill>
                  <a:srgbClr val="FFFFFF"/>
                </a:solidFill>
                <a:latin typeface="Tahoma"/>
                <a:cs typeface="Tahoma"/>
              </a:rPr>
              <a:t>without </a:t>
            </a:r>
            <a:r>
              <a:rPr sz="2450" spc="185" dirty="0">
                <a:solidFill>
                  <a:srgbClr val="FFFFFF"/>
                </a:solidFill>
                <a:latin typeface="Tahoma"/>
                <a:cs typeface="Tahoma"/>
              </a:rPr>
              <a:t>direct</a:t>
            </a:r>
            <a:r>
              <a:rPr sz="2450" spc="-90" dirty="0">
                <a:solidFill>
                  <a:srgbClr val="FFFFFF"/>
                </a:solidFill>
                <a:latin typeface="Tahoma"/>
                <a:cs typeface="Tahoma"/>
              </a:rPr>
              <a:t> </a:t>
            </a:r>
            <a:r>
              <a:rPr sz="2450" spc="140" dirty="0">
                <a:solidFill>
                  <a:srgbClr val="FFFFFF"/>
                </a:solidFill>
                <a:latin typeface="Tahoma"/>
                <a:cs typeface="Tahoma"/>
              </a:rPr>
              <a:t>interaction,</a:t>
            </a:r>
            <a:r>
              <a:rPr sz="2450" spc="-90" dirty="0">
                <a:solidFill>
                  <a:srgbClr val="FFFFFF"/>
                </a:solidFill>
                <a:latin typeface="Tahoma"/>
                <a:cs typeface="Tahoma"/>
              </a:rPr>
              <a:t> </a:t>
            </a:r>
            <a:r>
              <a:rPr sz="2450" spc="210" dirty="0">
                <a:solidFill>
                  <a:srgbClr val="FFFFFF"/>
                </a:solidFill>
                <a:latin typeface="Tahoma"/>
                <a:cs typeface="Tahoma"/>
              </a:rPr>
              <a:t>while</a:t>
            </a:r>
            <a:r>
              <a:rPr sz="2450" spc="-90" dirty="0">
                <a:solidFill>
                  <a:srgbClr val="FFFFFF"/>
                </a:solidFill>
                <a:latin typeface="Tahoma"/>
                <a:cs typeface="Tahoma"/>
              </a:rPr>
              <a:t> </a:t>
            </a:r>
            <a:r>
              <a:rPr sz="2450" spc="155" dirty="0">
                <a:solidFill>
                  <a:srgbClr val="FFFFFF"/>
                </a:solidFill>
                <a:latin typeface="Tahoma"/>
                <a:cs typeface="Tahoma"/>
              </a:rPr>
              <a:t>active </a:t>
            </a:r>
            <a:r>
              <a:rPr sz="2450" spc="190" dirty="0">
                <a:solidFill>
                  <a:srgbClr val="FFFFFF"/>
                </a:solidFill>
                <a:latin typeface="Tahoma"/>
                <a:cs typeface="Tahoma"/>
              </a:rPr>
              <a:t>reconnaissance</a:t>
            </a:r>
            <a:r>
              <a:rPr sz="2450" spc="-95" dirty="0">
                <a:solidFill>
                  <a:srgbClr val="FFFFFF"/>
                </a:solidFill>
                <a:latin typeface="Tahoma"/>
                <a:cs typeface="Tahoma"/>
              </a:rPr>
              <a:t> </a:t>
            </a:r>
            <a:r>
              <a:rPr sz="2450" spc="204" dirty="0">
                <a:solidFill>
                  <a:srgbClr val="FFFFFF"/>
                </a:solidFill>
                <a:latin typeface="Tahoma"/>
                <a:cs typeface="Tahoma"/>
              </a:rPr>
              <a:t>includes</a:t>
            </a:r>
            <a:r>
              <a:rPr sz="2450" spc="-90" dirty="0">
                <a:solidFill>
                  <a:srgbClr val="FFFFFF"/>
                </a:solidFill>
                <a:latin typeface="Tahoma"/>
                <a:cs typeface="Tahoma"/>
              </a:rPr>
              <a:t> </a:t>
            </a:r>
            <a:r>
              <a:rPr sz="2450" spc="175" dirty="0">
                <a:solidFill>
                  <a:srgbClr val="FFFFFF"/>
                </a:solidFill>
                <a:latin typeface="Tahoma"/>
                <a:cs typeface="Tahoma"/>
              </a:rPr>
              <a:t>direct </a:t>
            </a:r>
            <a:r>
              <a:rPr sz="2450" spc="280" dirty="0">
                <a:solidFill>
                  <a:srgbClr val="FFFFFF"/>
                </a:solidFill>
                <a:latin typeface="Tahoma"/>
                <a:cs typeface="Tahoma"/>
              </a:rPr>
              <a:t>engagement</a:t>
            </a:r>
            <a:r>
              <a:rPr sz="2450" spc="-110" dirty="0">
                <a:solidFill>
                  <a:srgbClr val="FFFFFF"/>
                </a:solidFill>
                <a:latin typeface="Tahoma"/>
                <a:cs typeface="Tahoma"/>
              </a:rPr>
              <a:t> </a:t>
            </a:r>
            <a:r>
              <a:rPr sz="2450" spc="225" dirty="0">
                <a:solidFill>
                  <a:srgbClr val="FFFFFF"/>
                </a:solidFill>
                <a:latin typeface="Tahoma"/>
                <a:cs typeface="Tahoma"/>
              </a:rPr>
              <a:t>with</a:t>
            </a:r>
            <a:r>
              <a:rPr sz="2450" spc="-105" dirty="0">
                <a:solidFill>
                  <a:srgbClr val="FFFFFF"/>
                </a:solidFill>
                <a:latin typeface="Tahoma"/>
                <a:cs typeface="Tahoma"/>
              </a:rPr>
              <a:t> </a:t>
            </a:r>
            <a:r>
              <a:rPr sz="2450" spc="229" dirty="0">
                <a:solidFill>
                  <a:srgbClr val="FFFFFF"/>
                </a:solidFill>
                <a:latin typeface="Tahoma"/>
                <a:cs typeface="Tahoma"/>
              </a:rPr>
              <a:t>the</a:t>
            </a:r>
            <a:r>
              <a:rPr sz="2450" spc="-105" dirty="0">
                <a:solidFill>
                  <a:srgbClr val="FFFFFF"/>
                </a:solidFill>
                <a:latin typeface="Tahoma"/>
                <a:cs typeface="Tahoma"/>
              </a:rPr>
              <a:t> </a:t>
            </a:r>
            <a:r>
              <a:rPr sz="2450" spc="180" dirty="0">
                <a:solidFill>
                  <a:srgbClr val="FFFFFF"/>
                </a:solidFill>
                <a:latin typeface="Tahoma"/>
                <a:cs typeface="Tahoma"/>
              </a:rPr>
              <a:t>target </a:t>
            </a:r>
            <a:r>
              <a:rPr sz="2450" spc="195" dirty="0">
                <a:solidFill>
                  <a:srgbClr val="FFFFFF"/>
                </a:solidFill>
                <a:latin typeface="Tahoma"/>
                <a:cs typeface="Tahoma"/>
              </a:rPr>
              <a:t>system</a:t>
            </a:r>
            <a:r>
              <a:rPr sz="2450" spc="-105" dirty="0">
                <a:solidFill>
                  <a:srgbClr val="FFFFFF"/>
                </a:solidFill>
                <a:latin typeface="Tahoma"/>
                <a:cs typeface="Tahoma"/>
              </a:rPr>
              <a:t> </a:t>
            </a:r>
            <a:r>
              <a:rPr sz="2450" spc="170" dirty="0">
                <a:solidFill>
                  <a:srgbClr val="FFFFFF"/>
                </a:solidFill>
                <a:latin typeface="Tahoma"/>
                <a:cs typeface="Tahoma"/>
              </a:rPr>
              <a:t>to</a:t>
            </a:r>
            <a:r>
              <a:rPr sz="2450" spc="-100" dirty="0">
                <a:solidFill>
                  <a:srgbClr val="FFFFFF"/>
                </a:solidFill>
                <a:latin typeface="Tahoma"/>
                <a:cs typeface="Tahoma"/>
              </a:rPr>
              <a:t> </a:t>
            </a:r>
            <a:r>
              <a:rPr sz="2450" spc="180" dirty="0">
                <a:solidFill>
                  <a:srgbClr val="FFFFFF"/>
                </a:solidFill>
                <a:latin typeface="Tahoma"/>
                <a:cs typeface="Tahoma"/>
              </a:rPr>
              <a:t>collect</a:t>
            </a:r>
            <a:r>
              <a:rPr sz="2450" spc="-105" dirty="0">
                <a:solidFill>
                  <a:srgbClr val="FFFFFF"/>
                </a:solidFill>
                <a:latin typeface="Tahoma"/>
                <a:cs typeface="Tahoma"/>
              </a:rPr>
              <a:t> </a:t>
            </a:r>
            <a:r>
              <a:rPr sz="2450" spc="120" dirty="0">
                <a:solidFill>
                  <a:srgbClr val="FFFFFF"/>
                </a:solidFill>
                <a:latin typeface="Tahoma"/>
                <a:cs typeface="Tahoma"/>
              </a:rPr>
              <a:t>data.</a:t>
            </a:r>
            <a:r>
              <a:rPr sz="2450" spc="-100" dirty="0">
                <a:solidFill>
                  <a:srgbClr val="FFFFFF"/>
                </a:solidFill>
                <a:latin typeface="Tahoma"/>
                <a:cs typeface="Tahoma"/>
              </a:rPr>
              <a:t> </a:t>
            </a:r>
            <a:r>
              <a:rPr sz="2450" spc="220" dirty="0">
                <a:solidFill>
                  <a:srgbClr val="FFFFFF"/>
                </a:solidFill>
                <a:latin typeface="Tahoma"/>
                <a:cs typeface="Tahoma"/>
              </a:rPr>
              <a:t>Each </a:t>
            </a:r>
            <a:r>
              <a:rPr sz="2450" spc="300" dirty="0">
                <a:solidFill>
                  <a:srgbClr val="FFFFFF"/>
                </a:solidFill>
                <a:latin typeface="Tahoma"/>
                <a:cs typeface="Tahoma"/>
              </a:rPr>
              <a:t>method</a:t>
            </a:r>
            <a:r>
              <a:rPr sz="2450" spc="-110" dirty="0">
                <a:solidFill>
                  <a:srgbClr val="FFFFFF"/>
                </a:solidFill>
                <a:latin typeface="Tahoma"/>
                <a:cs typeface="Tahoma"/>
              </a:rPr>
              <a:t> </a:t>
            </a:r>
            <a:r>
              <a:rPr sz="2450" spc="195" dirty="0">
                <a:solidFill>
                  <a:srgbClr val="FFFFFF"/>
                </a:solidFill>
                <a:latin typeface="Tahoma"/>
                <a:cs typeface="Tahoma"/>
              </a:rPr>
              <a:t>has</a:t>
            </a:r>
            <a:r>
              <a:rPr sz="2450" spc="-105" dirty="0">
                <a:solidFill>
                  <a:srgbClr val="FFFFFF"/>
                </a:solidFill>
                <a:latin typeface="Tahoma"/>
                <a:cs typeface="Tahoma"/>
              </a:rPr>
              <a:t> </a:t>
            </a:r>
            <a:r>
              <a:rPr sz="2450" spc="130" dirty="0">
                <a:solidFill>
                  <a:srgbClr val="FFFFFF"/>
                </a:solidFill>
                <a:latin typeface="Tahoma"/>
                <a:cs typeface="Tahoma"/>
              </a:rPr>
              <a:t>its</a:t>
            </a:r>
            <a:r>
              <a:rPr sz="2450" spc="-105" dirty="0">
                <a:solidFill>
                  <a:srgbClr val="FFFFFF"/>
                </a:solidFill>
                <a:latin typeface="Tahoma"/>
                <a:cs typeface="Tahoma"/>
              </a:rPr>
              <a:t> </a:t>
            </a:r>
            <a:r>
              <a:rPr sz="2450" spc="195" dirty="0">
                <a:solidFill>
                  <a:srgbClr val="FFFFFF"/>
                </a:solidFill>
                <a:latin typeface="Tahoma"/>
                <a:cs typeface="Tahoma"/>
              </a:rPr>
              <a:t>advantages</a:t>
            </a:r>
            <a:r>
              <a:rPr sz="2450" spc="-105" dirty="0">
                <a:solidFill>
                  <a:srgbClr val="FFFFFF"/>
                </a:solidFill>
                <a:latin typeface="Tahoma"/>
                <a:cs typeface="Tahoma"/>
              </a:rPr>
              <a:t> </a:t>
            </a:r>
            <a:r>
              <a:rPr sz="2450" spc="240" dirty="0">
                <a:solidFill>
                  <a:srgbClr val="FFFFFF"/>
                </a:solidFill>
                <a:latin typeface="Tahoma"/>
                <a:cs typeface="Tahoma"/>
              </a:rPr>
              <a:t>and </a:t>
            </a:r>
            <a:r>
              <a:rPr sz="2450" spc="50" dirty="0">
                <a:solidFill>
                  <a:srgbClr val="FFFFFF"/>
                </a:solidFill>
                <a:latin typeface="Tahoma"/>
                <a:cs typeface="Tahoma"/>
              </a:rPr>
              <a:t>risks.</a:t>
            </a:r>
            <a:endParaRPr sz="2450" dirty="0">
              <a:latin typeface="Tahoma"/>
              <a:cs typeface="Tahoma"/>
            </a:endParaRPr>
          </a:p>
        </p:txBody>
      </p:sp>
      <p:pic>
        <p:nvPicPr>
          <p:cNvPr id="3074" name="Picture 2" descr="https://miro.medium.com/v2/resize:fit:636/1*aKbnT495TADjBnecUtP7w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992" y="2254250"/>
            <a:ext cx="9476042"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235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3141" y="1484668"/>
            <a:ext cx="14874417" cy="738664"/>
          </a:xfrm>
        </p:spPr>
        <p:txBody>
          <a:bodyPr/>
          <a:lstStyle/>
          <a:p>
            <a:r>
              <a:rPr lang="en-US" sz="4800" kern="1200" spc="-50" dirty="0">
                <a:solidFill>
                  <a:schemeClr val="tx1">
                    <a:lumMod val="75000"/>
                    <a:lumOff val="25000"/>
                  </a:schemeClr>
                </a:solidFill>
                <a:latin typeface="+mj-lt"/>
                <a:cs typeface="+mj-cs"/>
              </a:rPr>
              <a:t>Types of Cyber Attacks:</a:t>
            </a:r>
            <a:endParaRPr lang="en-IN" sz="4800" kern="1200" spc="-50" dirty="0">
              <a:solidFill>
                <a:schemeClr val="tx1">
                  <a:lumMod val="75000"/>
                  <a:lumOff val="25000"/>
                </a:schemeClr>
              </a:solidFill>
              <a:latin typeface="+mj-lt"/>
              <a:cs typeface="+mj-cs"/>
            </a:endParaRPr>
          </a:p>
        </p:txBody>
      </p:sp>
      <p:sp>
        <p:nvSpPr>
          <p:cNvPr id="3" name="Content Placeholder 2"/>
          <p:cNvSpPr>
            <a:spLocks noGrp="1"/>
          </p:cNvSpPr>
          <p:nvPr>
            <p:ph idx="1"/>
          </p:nvPr>
        </p:nvSpPr>
        <p:spPr>
          <a:xfrm>
            <a:off x="1299006" y="2482850"/>
            <a:ext cx="15702685" cy="7391400"/>
          </a:xfrm>
        </p:spPr>
        <p:txBody>
          <a:bodyPr>
            <a:noAutofit/>
          </a:bodyPr>
          <a:lstStyle/>
          <a:p>
            <a:pPr marL="686257" indent="-686257" algn="just">
              <a:lnSpc>
                <a:spcPct val="200000"/>
              </a:lnSpc>
              <a:buFont typeface="+mj-lt"/>
              <a:buAutoNum type="arabicPeriod"/>
            </a:pPr>
            <a:r>
              <a:rPr lang="en-US" sz="2400" b="1" kern="1200" dirty="0">
                <a:solidFill>
                  <a:srgbClr val="FF0000"/>
                </a:solidFill>
              </a:rPr>
              <a:t>Ransomware</a:t>
            </a:r>
            <a:r>
              <a:rPr lang="en-US" sz="2400" kern="1200" dirty="0">
                <a:solidFill>
                  <a:schemeClr val="tx1">
                    <a:lumMod val="75000"/>
                    <a:lumOff val="25000"/>
                  </a:schemeClr>
                </a:solidFill>
              </a:rPr>
              <a:t> is a type of malware that prevents users from accessing their files, systems, or networks, and demands payment to regain access. Ransomware attacks can be costly and disruptive, and can lead to loss of critical </a:t>
            </a:r>
            <a:r>
              <a:rPr lang="en-US" sz="2400" kern="1200" dirty="0">
                <a:solidFill>
                  <a:schemeClr val="tx1">
                    <a:lumMod val="75000"/>
                    <a:lumOff val="25000"/>
                  </a:schemeClr>
                </a:solidFill>
              </a:rPr>
              <a:t>data</a:t>
            </a:r>
          </a:p>
          <a:p>
            <a:pPr marL="686257" indent="-686257" algn="just">
              <a:lnSpc>
                <a:spcPct val="200000"/>
              </a:lnSpc>
              <a:buFont typeface="+mj-lt"/>
              <a:buAutoNum type="arabicPeriod"/>
            </a:pPr>
            <a:r>
              <a:rPr lang="en-US" sz="2400" b="1" kern="1200" dirty="0">
                <a:solidFill>
                  <a:srgbClr val="FF0000"/>
                </a:solidFill>
              </a:rPr>
              <a:t>A botnet </a:t>
            </a:r>
            <a:r>
              <a:rPr lang="en-US" sz="2400" kern="1200" dirty="0">
                <a:solidFill>
                  <a:schemeClr val="tx1">
                    <a:lumMod val="75000"/>
                    <a:lumOff val="25000"/>
                  </a:schemeClr>
                </a:solidFill>
              </a:rPr>
              <a:t>attack is a cyberattack that uses a botnet, a network of infected devices, to carry out a variety of malicious actions</a:t>
            </a:r>
            <a:endParaRPr lang="en-US" sz="2400" kern="1200" dirty="0">
              <a:solidFill>
                <a:schemeClr val="tx1">
                  <a:lumMod val="75000"/>
                  <a:lumOff val="25000"/>
                </a:schemeClr>
              </a:solidFill>
            </a:endParaRPr>
          </a:p>
          <a:p>
            <a:pPr marL="686257" indent="-686257" algn="just">
              <a:lnSpc>
                <a:spcPct val="200000"/>
              </a:lnSpc>
              <a:buFont typeface="+mj-lt"/>
              <a:buAutoNum type="arabicPeriod"/>
            </a:pPr>
            <a:r>
              <a:rPr lang="en-US" sz="2400" b="1" kern="1200" dirty="0">
                <a:solidFill>
                  <a:srgbClr val="FF0000"/>
                </a:solidFill>
              </a:rPr>
              <a:t>Social </a:t>
            </a:r>
            <a:r>
              <a:rPr lang="en-US" sz="2400" b="1" kern="1200" dirty="0">
                <a:solidFill>
                  <a:srgbClr val="FF0000"/>
                </a:solidFill>
              </a:rPr>
              <a:t>engineering </a:t>
            </a:r>
            <a:r>
              <a:rPr lang="en-US" sz="2400" kern="1200" dirty="0">
                <a:solidFill>
                  <a:schemeClr val="tx1">
                    <a:lumMod val="75000"/>
                    <a:lumOff val="25000"/>
                  </a:schemeClr>
                </a:solidFill>
              </a:rPr>
              <a:t>is the term used for a broad range of malicious activities accomplished through human interactions. It uses psychological manipulation to trick users into making security mistakes or giving away sensitive information</a:t>
            </a:r>
            <a:r>
              <a:rPr lang="en-US" sz="2400" kern="1200" dirty="0">
                <a:solidFill>
                  <a:schemeClr val="tx1">
                    <a:lumMod val="75000"/>
                    <a:lumOff val="25000"/>
                  </a:schemeClr>
                </a:solidFill>
              </a:rPr>
              <a:t>.</a:t>
            </a:r>
          </a:p>
          <a:p>
            <a:pPr marL="686257" indent="-686257" algn="just">
              <a:lnSpc>
                <a:spcPct val="200000"/>
              </a:lnSpc>
              <a:buFont typeface="+mj-lt"/>
              <a:buAutoNum type="arabicPeriod"/>
            </a:pPr>
            <a:r>
              <a:rPr lang="en-US" sz="2400" b="1" kern="1200" dirty="0" err="1">
                <a:solidFill>
                  <a:srgbClr val="FF0000"/>
                </a:solidFill>
              </a:rPr>
              <a:t>Cryptohijacking</a:t>
            </a:r>
            <a:r>
              <a:rPr lang="en-US" sz="2400" kern="1200" dirty="0">
                <a:solidFill>
                  <a:schemeClr val="tx1">
                    <a:lumMod val="75000"/>
                    <a:lumOff val="25000"/>
                  </a:schemeClr>
                </a:solidFill>
              </a:rPr>
              <a:t> </a:t>
            </a:r>
            <a:r>
              <a:rPr lang="en-US" sz="2400" kern="1200" dirty="0">
                <a:solidFill>
                  <a:schemeClr val="tx1">
                    <a:lumMod val="75000"/>
                    <a:lumOff val="25000"/>
                  </a:schemeClr>
                </a:solidFill>
              </a:rPr>
              <a:t>is the unauthorized use of a computer or device's processing power to mine cryptocurrencies, often without the owner's consent or knowledge</a:t>
            </a:r>
            <a:r>
              <a:rPr lang="en-US" sz="2400" kern="1200" dirty="0">
                <a:solidFill>
                  <a:schemeClr val="tx1">
                    <a:lumMod val="75000"/>
                    <a:lumOff val="25000"/>
                  </a:schemeClr>
                </a:solidFill>
              </a:rPr>
              <a:t>.</a:t>
            </a:r>
          </a:p>
          <a:p>
            <a:pPr marL="686257" indent="-686257" algn="just">
              <a:lnSpc>
                <a:spcPct val="200000"/>
              </a:lnSpc>
              <a:buFont typeface="+mj-lt"/>
              <a:buAutoNum type="arabicPeriod"/>
            </a:pPr>
            <a:r>
              <a:rPr lang="en-US" sz="2400" b="1" kern="1200" dirty="0">
                <a:solidFill>
                  <a:srgbClr val="FF0000"/>
                </a:solidFill>
              </a:rPr>
              <a:t>Phishing attacks </a:t>
            </a:r>
            <a:r>
              <a:rPr lang="en-US" sz="2400" kern="1200" dirty="0">
                <a:solidFill>
                  <a:schemeClr val="tx1">
                    <a:lumMod val="75000"/>
                    <a:lumOff val="25000"/>
                  </a:schemeClr>
                </a:solidFill>
              </a:rPr>
              <a:t>are a form of social engineering, and are often carried out by impersonating a trustworthy entity in an electronic communication</a:t>
            </a:r>
            <a:endParaRPr lang="en-IN" sz="2400" kern="1200" dirty="0">
              <a:solidFill>
                <a:schemeClr val="tx1">
                  <a:lumMod val="75000"/>
                  <a:lumOff val="25000"/>
                </a:schemeClr>
              </a:solidFill>
            </a:endParaRPr>
          </a:p>
        </p:txBody>
      </p:sp>
    </p:spTree>
    <p:extLst>
      <p:ext uri="{BB962C8B-B14F-4D97-AF65-F5344CB8AC3E}">
        <p14:creationId xmlns:p14="http://schemas.microsoft.com/office/powerpoint/2010/main" val="4097145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0"/>
            <a:ext cx="7778750" cy="102997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9750" y="0"/>
            <a:ext cx="10140950" cy="10299700"/>
          </a:xfrm>
          <a:prstGeom prst="rect">
            <a:avLst/>
          </a:prstGeom>
        </p:spPr>
      </p:pic>
    </p:spTree>
    <p:extLst>
      <p:ext uri="{BB962C8B-B14F-4D97-AF65-F5344CB8AC3E}">
        <p14:creationId xmlns:p14="http://schemas.microsoft.com/office/powerpoint/2010/main" val="21056430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10287000"/>
            <a:chOff x="0" y="0"/>
            <a:chExt cx="9144000" cy="10287000"/>
          </a:xfrm>
        </p:grpSpPr>
        <p:sp>
          <p:nvSpPr>
            <p:cNvPr id="3" name="object 3"/>
            <p:cNvSpPr/>
            <p:nvPr/>
          </p:nvSpPr>
          <p:spPr>
            <a:xfrm>
              <a:off x="0" y="0"/>
              <a:ext cx="9144000" cy="10287000"/>
            </a:xfrm>
            <a:custGeom>
              <a:avLst/>
              <a:gdLst/>
              <a:ahLst/>
              <a:cxnLst/>
              <a:rect l="l" t="t" r="r" b="b"/>
              <a:pathLst>
                <a:path w="9144000" h="10287000">
                  <a:moveTo>
                    <a:pt x="9143999" y="0"/>
                  </a:moveTo>
                  <a:lnTo>
                    <a:pt x="0" y="0"/>
                  </a:lnTo>
                  <a:lnTo>
                    <a:pt x="0" y="10286997"/>
                  </a:lnTo>
                  <a:lnTo>
                    <a:pt x="9143999" y="10286997"/>
                  </a:lnTo>
                  <a:lnTo>
                    <a:pt x="9143999"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334998" y="1142997"/>
              <a:ext cx="6467474" cy="8001000"/>
            </a:xfrm>
            <a:prstGeom prst="rect">
              <a:avLst/>
            </a:prstGeom>
          </p:spPr>
        </p:pic>
      </p:grpSp>
      <p:sp>
        <p:nvSpPr>
          <p:cNvPr id="5" name="object 5"/>
          <p:cNvSpPr txBox="1">
            <a:spLocks noGrp="1"/>
          </p:cNvSpPr>
          <p:nvPr>
            <p:ph type="title"/>
          </p:nvPr>
        </p:nvSpPr>
        <p:spPr>
          <a:xfrm>
            <a:off x="10216540" y="525199"/>
            <a:ext cx="9047430" cy="1235595"/>
          </a:xfrm>
          <a:prstGeom prst="rect">
            <a:avLst/>
          </a:prstGeom>
        </p:spPr>
        <p:txBody>
          <a:bodyPr vert="horz" wrap="square" lIns="0" tIns="7620" rIns="0" bIns="0" rtlCol="0">
            <a:spAutoFit/>
          </a:bodyPr>
          <a:lstStyle/>
          <a:p>
            <a:pPr marL="12700" marR="5080">
              <a:lnSpc>
                <a:spcPct val="101299"/>
              </a:lnSpc>
              <a:spcBef>
                <a:spcPts val="60"/>
              </a:spcBef>
            </a:pPr>
            <a:r>
              <a:rPr dirty="0"/>
              <a:t>Importance</a:t>
            </a:r>
            <a:r>
              <a:rPr spc="265" dirty="0"/>
              <a:t> </a:t>
            </a:r>
            <a:r>
              <a:rPr spc="25" dirty="0"/>
              <a:t>of </a:t>
            </a:r>
            <a:r>
              <a:rPr spc="95" dirty="0">
                <a:latin typeface="Times New Roman"/>
                <a:cs typeface="Times New Roman"/>
              </a:rPr>
              <a:t>Vulnerability</a:t>
            </a:r>
            <a:r>
              <a:rPr spc="-275" dirty="0">
                <a:latin typeface="Times New Roman"/>
                <a:cs typeface="Times New Roman"/>
              </a:rPr>
              <a:t> </a:t>
            </a:r>
            <a:r>
              <a:rPr spc="190" dirty="0">
                <a:latin typeface="Times New Roman"/>
                <a:cs typeface="Times New Roman"/>
              </a:rPr>
              <a:t>Assessment</a:t>
            </a:r>
          </a:p>
        </p:txBody>
      </p:sp>
      <p:pic>
        <p:nvPicPr>
          <p:cNvPr id="6" name="object 6"/>
          <p:cNvPicPr/>
          <p:nvPr/>
        </p:nvPicPr>
        <p:blipFill>
          <a:blip r:embed="rId3" cstate="print"/>
          <a:stretch>
            <a:fillRect/>
          </a:stretch>
        </p:blipFill>
        <p:spPr>
          <a:xfrm>
            <a:off x="10870451" y="2869311"/>
            <a:ext cx="3869804" cy="308800"/>
          </a:xfrm>
          <a:prstGeom prst="rect">
            <a:avLst/>
          </a:prstGeom>
        </p:spPr>
      </p:pic>
      <p:sp>
        <p:nvSpPr>
          <p:cNvPr id="7" name="object 7"/>
          <p:cNvSpPr txBox="1"/>
          <p:nvPr/>
        </p:nvSpPr>
        <p:spPr>
          <a:xfrm>
            <a:off x="10553204" y="2788539"/>
            <a:ext cx="5978525" cy="3069590"/>
          </a:xfrm>
          <a:prstGeom prst="rect">
            <a:avLst/>
          </a:prstGeom>
        </p:spPr>
        <p:txBody>
          <a:bodyPr vert="horz" wrap="square" lIns="0" tIns="15875" rIns="0" bIns="0" rtlCol="0">
            <a:spAutoFit/>
          </a:bodyPr>
          <a:lstStyle/>
          <a:p>
            <a:pPr marL="12700" algn="just">
              <a:lnSpc>
                <a:spcPct val="100000"/>
              </a:lnSpc>
              <a:spcBef>
                <a:spcPts val="125"/>
              </a:spcBef>
              <a:tabLst>
                <a:tab pos="4264025" algn="l"/>
              </a:tabLst>
            </a:pPr>
            <a:r>
              <a:rPr sz="2450" spc="30" dirty="0">
                <a:latin typeface="Verdana"/>
                <a:cs typeface="Verdana"/>
              </a:rPr>
              <a:t>A</a:t>
            </a:r>
            <a:r>
              <a:rPr sz="2450" dirty="0">
                <a:latin typeface="Verdana"/>
                <a:cs typeface="Verdana"/>
              </a:rPr>
              <a:t>	</a:t>
            </a:r>
            <a:r>
              <a:rPr sz="2450" spc="105" dirty="0">
                <a:latin typeface="Tahoma"/>
                <a:cs typeface="Tahoma"/>
              </a:rPr>
              <a:t>is</a:t>
            </a:r>
            <a:r>
              <a:rPr sz="2450" spc="-120" dirty="0">
                <a:latin typeface="Tahoma"/>
                <a:cs typeface="Tahoma"/>
              </a:rPr>
              <a:t> </a:t>
            </a:r>
            <a:r>
              <a:rPr sz="2450" spc="155" dirty="0">
                <a:latin typeface="Tahoma"/>
                <a:cs typeface="Tahoma"/>
              </a:rPr>
              <a:t>essential</a:t>
            </a:r>
            <a:endParaRPr sz="2450" dirty="0">
              <a:latin typeface="Tahoma"/>
              <a:cs typeface="Tahoma"/>
            </a:endParaRPr>
          </a:p>
          <a:p>
            <a:pPr marL="12700" marR="84455" algn="just">
              <a:lnSpc>
                <a:spcPct val="102000"/>
              </a:lnSpc>
            </a:pPr>
            <a:r>
              <a:rPr sz="2450" spc="114" dirty="0">
                <a:latin typeface="Tahoma"/>
                <a:cs typeface="Tahoma"/>
              </a:rPr>
              <a:t>for</a:t>
            </a:r>
            <a:r>
              <a:rPr sz="2450" spc="-114" dirty="0">
                <a:latin typeface="Tahoma"/>
                <a:cs typeface="Tahoma"/>
              </a:rPr>
              <a:t> </a:t>
            </a:r>
            <a:r>
              <a:rPr sz="2450" spc="195" dirty="0">
                <a:latin typeface="Tahoma"/>
                <a:cs typeface="Tahoma"/>
              </a:rPr>
              <a:t>identifying</a:t>
            </a:r>
            <a:r>
              <a:rPr sz="2450" spc="-110" dirty="0">
                <a:latin typeface="Tahoma"/>
                <a:cs typeface="Tahoma"/>
              </a:rPr>
              <a:t> </a:t>
            </a:r>
            <a:r>
              <a:rPr sz="2450" spc="165" dirty="0">
                <a:latin typeface="Tahoma"/>
                <a:cs typeface="Tahoma"/>
              </a:rPr>
              <a:t>security</a:t>
            </a:r>
            <a:r>
              <a:rPr sz="2450" spc="-110" dirty="0">
                <a:latin typeface="Tahoma"/>
                <a:cs typeface="Tahoma"/>
              </a:rPr>
              <a:t> </a:t>
            </a:r>
            <a:r>
              <a:rPr sz="2450" spc="195" dirty="0">
                <a:latin typeface="Tahoma"/>
                <a:cs typeface="Tahoma"/>
              </a:rPr>
              <a:t>weaknesses</a:t>
            </a:r>
            <a:r>
              <a:rPr sz="2450" spc="-110" dirty="0">
                <a:latin typeface="Tahoma"/>
                <a:cs typeface="Tahoma"/>
              </a:rPr>
              <a:t> </a:t>
            </a:r>
            <a:r>
              <a:rPr sz="2450" spc="175" dirty="0">
                <a:latin typeface="Tahoma"/>
                <a:cs typeface="Tahoma"/>
              </a:rPr>
              <a:t>in </a:t>
            </a:r>
            <a:r>
              <a:rPr sz="2450" spc="135" dirty="0">
                <a:latin typeface="Tahoma"/>
                <a:cs typeface="Tahoma"/>
              </a:rPr>
              <a:t>systems.</a:t>
            </a:r>
            <a:r>
              <a:rPr sz="2450" spc="-105" dirty="0">
                <a:latin typeface="Tahoma"/>
                <a:cs typeface="Tahoma"/>
              </a:rPr>
              <a:t> </a:t>
            </a:r>
            <a:r>
              <a:rPr sz="2450" dirty="0">
                <a:latin typeface="Tahoma"/>
                <a:cs typeface="Tahoma"/>
              </a:rPr>
              <a:t>It</a:t>
            </a:r>
            <a:r>
              <a:rPr sz="2450" spc="-100" dirty="0">
                <a:latin typeface="Tahoma"/>
                <a:cs typeface="Tahoma"/>
              </a:rPr>
              <a:t> </a:t>
            </a:r>
            <a:r>
              <a:rPr sz="2450" spc="140" dirty="0">
                <a:latin typeface="Tahoma"/>
                <a:cs typeface="Tahoma"/>
              </a:rPr>
              <a:t>involves</a:t>
            </a:r>
            <a:r>
              <a:rPr sz="2450" spc="-100" dirty="0">
                <a:latin typeface="Tahoma"/>
                <a:cs typeface="Tahoma"/>
              </a:rPr>
              <a:t> </a:t>
            </a:r>
            <a:r>
              <a:rPr sz="2450" spc="235" dirty="0">
                <a:latin typeface="Tahoma"/>
                <a:cs typeface="Tahoma"/>
              </a:rPr>
              <a:t>scanning</a:t>
            </a:r>
            <a:r>
              <a:rPr sz="2450" spc="-105" dirty="0">
                <a:latin typeface="Tahoma"/>
                <a:cs typeface="Tahoma"/>
              </a:rPr>
              <a:t> </a:t>
            </a:r>
            <a:r>
              <a:rPr sz="2450" spc="240" dirty="0">
                <a:latin typeface="Tahoma"/>
                <a:cs typeface="Tahoma"/>
              </a:rPr>
              <a:t>and </a:t>
            </a:r>
            <a:r>
              <a:rPr sz="2450" spc="190" dirty="0">
                <a:latin typeface="Tahoma"/>
                <a:cs typeface="Tahoma"/>
              </a:rPr>
              <a:t>analyzing</a:t>
            </a:r>
            <a:r>
              <a:rPr sz="2450" spc="-105" dirty="0">
                <a:latin typeface="Tahoma"/>
                <a:cs typeface="Tahoma"/>
              </a:rPr>
              <a:t> </a:t>
            </a:r>
            <a:r>
              <a:rPr sz="2450" spc="185" dirty="0">
                <a:latin typeface="Tahoma"/>
                <a:cs typeface="Tahoma"/>
              </a:rPr>
              <a:t>systems</a:t>
            </a:r>
            <a:r>
              <a:rPr sz="2450" spc="-105" dirty="0">
                <a:latin typeface="Tahoma"/>
                <a:cs typeface="Tahoma"/>
              </a:rPr>
              <a:t> </a:t>
            </a:r>
            <a:r>
              <a:rPr sz="2450" spc="170" dirty="0">
                <a:latin typeface="Tahoma"/>
                <a:cs typeface="Tahoma"/>
              </a:rPr>
              <a:t>to</a:t>
            </a:r>
            <a:r>
              <a:rPr sz="2450" spc="-105" dirty="0">
                <a:latin typeface="Tahoma"/>
                <a:cs typeface="Tahoma"/>
              </a:rPr>
              <a:t> </a:t>
            </a:r>
            <a:r>
              <a:rPr sz="2450" spc="265" dirty="0">
                <a:latin typeface="Tahoma"/>
                <a:cs typeface="Tahoma"/>
              </a:rPr>
              <a:t>ﬁnd</a:t>
            </a:r>
            <a:r>
              <a:rPr sz="2450" spc="-100" dirty="0">
                <a:latin typeface="Tahoma"/>
                <a:cs typeface="Tahoma"/>
              </a:rPr>
              <a:t> </a:t>
            </a:r>
            <a:r>
              <a:rPr sz="2450" spc="200" dirty="0">
                <a:latin typeface="Tahoma"/>
                <a:cs typeface="Tahoma"/>
              </a:rPr>
              <a:t>ﬂaws</a:t>
            </a:r>
            <a:r>
              <a:rPr sz="2450" spc="-105" dirty="0">
                <a:latin typeface="Tahoma"/>
                <a:cs typeface="Tahoma"/>
              </a:rPr>
              <a:t> </a:t>
            </a:r>
            <a:r>
              <a:rPr sz="2450" spc="180" dirty="0">
                <a:latin typeface="Tahoma"/>
                <a:cs typeface="Tahoma"/>
              </a:rPr>
              <a:t>that </a:t>
            </a:r>
            <a:r>
              <a:rPr sz="2450" spc="229" dirty="0">
                <a:latin typeface="Tahoma"/>
                <a:cs typeface="Tahoma"/>
              </a:rPr>
              <a:t>could</a:t>
            </a:r>
            <a:r>
              <a:rPr sz="2450" spc="-114" dirty="0">
                <a:latin typeface="Tahoma"/>
                <a:cs typeface="Tahoma"/>
              </a:rPr>
              <a:t> </a:t>
            </a:r>
            <a:r>
              <a:rPr sz="2450" spc="260" dirty="0">
                <a:latin typeface="Tahoma"/>
                <a:cs typeface="Tahoma"/>
              </a:rPr>
              <a:t>be</a:t>
            </a:r>
            <a:r>
              <a:rPr sz="2450" spc="-110" dirty="0">
                <a:latin typeface="Tahoma"/>
                <a:cs typeface="Tahoma"/>
              </a:rPr>
              <a:t> </a:t>
            </a:r>
            <a:r>
              <a:rPr sz="2450" spc="180" dirty="0">
                <a:latin typeface="Tahoma"/>
                <a:cs typeface="Tahoma"/>
              </a:rPr>
              <a:t>exploited</a:t>
            </a:r>
            <a:r>
              <a:rPr sz="2450" spc="-114" dirty="0">
                <a:latin typeface="Tahoma"/>
                <a:cs typeface="Tahoma"/>
              </a:rPr>
              <a:t> </a:t>
            </a:r>
            <a:r>
              <a:rPr sz="2450" spc="195" dirty="0">
                <a:latin typeface="Tahoma"/>
                <a:cs typeface="Tahoma"/>
              </a:rPr>
              <a:t>by</a:t>
            </a:r>
            <a:r>
              <a:rPr sz="2450" spc="-110" dirty="0">
                <a:latin typeface="Tahoma"/>
                <a:cs typeface="Tahoma"/>
              </a:rPr>
              <a:t> </a:t>
            </a:r>
            <a:r>
              <a:rPr sz="2450" spc="114" dirty="0">
                <a:latin typeface="Tahoma"/>
                <a:cs typeface="Tahoma"/>
              </a:rPr>
              <a:t>attackers.</a:t>
            </a:r>
            <a:endParaRPr sz="2450" dirty="0">
              <a:latin typeface="Tahoma"/>
              <a:cs typeface="Tahoma"/>
            </a:endParaRPr>
          </a:p>
          <a:p>
            <a:pPr marL="12700" marR="328930" algn="just">
              <a:lnSpc>
                <a:spcPct val="102000"/>
              </a:lnSpc>
            </a:pPr>
            <a:r>
              <a:rPr sz="2450" spc="210" dirty="0">
                <a:latin typeface="Tahoma"/>
                <a:cs typeface="Tahoma"/>
              </a:rPr>
              <a:t>Regular</a:t>
            </a:r>
            <a:r>
              <a:rPr sz="2450" spc="-100" dirty="0">
                <a:latin typeface="Tahoma"/>
                <a:cs typeface="Tahoma"/>
              </a:rPr>
              <a:t> </a:t>
            </a:r>
            <a:r>
              <a:rPr sz="2450" spc="195" dirty="0">
                <a:latin typeface="Tahoma"/>
                <a:cs typeface="Tahoma"/>
              </a:rPr>
              <a:t>assessments</a:t>
            </a:r>
            <a:r>
              <a:rPr sz="2450" spc="-100" dirty="0">
                <a:latin typeface="Tahoma"/>
                <a:cs typeface="Tahoma"/>
              </a:rPr>
              <a:t> </a:t>
            </a:r>
            <a:r>
              <a:rPr sz="2450" spc="204" dirty="0">
                <a:latin typeface="Tahoma"/>
                <a:cs typeface="Tahoma"/>
              </a:rPr>
              <a:t>help </a:t>
            </a:r>
            <a:r>
              <a:rPr sz="2450" spc="185" dirty="0">
                <a:latin typeface="Tahoma"/>
                <a:cs typeface="Tahoma"/>
              </a:rPr>
              <a:t>organizations</a:t>
            </a:r>
            <a:r>
              <a:rPr sz="2450" spc="-85" dirty="0">
                <a:latin typeface="Tahoma"/>
                <a:cs typeface="Tahoma"/>
              </a:rPr>
              <a:t> </a:t>
            </a:r>
            <a:r>
              <a:rPr sz="2450" spc="150" dirty="0">
                <a:latin typeface="Tahoma"/>
                <a:cs typeface="Tahoma"/>
              </a:rPr>
              <a:t>prioritize</a:t>
            </a:r>
            <a:r>
              <a:rPr sz="2450" spc="-80" dirty="0">
                <a:latin typeface="Tahoma"/>
                <a:cs typeface="Tahoma"/>
              </a:rPr>
              <a:t> </a:t>
            </a:r>
            <a:r>
              <a:rPr sz="2450" spc="210" dirty="0">
                <a:latin typeface="Tahoma"/>
                <a:cs typeface="Tahoma"/>
              </a:rPr>
              <a:t>remediation </a:t>
            </a:r>
            <a:r>
              <a:rPr sz="2450" spc="130" dirty="0">
                <a:latin typeface="Tahoma"/>
                <a:cs typeface="Tahoma"/>
              </a:rPr>
              <a:t>efforts</a:t>
            </a:r>
            <a:r>
              <a:rPr sz="2450" spc="-90" dirty="0">
                <a:latin typeface="Tahoma"/>
                <a:cs typeface="Tahoma"/>
              </a:rPr>
              <a:t> </a:t>
            </a:r>
            <a:r>
              <a:rPr sz="2450" spc="90" dirty="0">
                <a:latin typeface="Tahoma"/>
                <a:cs typeface="Tahoma"/>
              </a:rPr>
              <a:t>effectively.</a:t>
            </a:r>
            <a:endParaRPr sz="2450" dirty="0">
              <a:latin typeface="Tahoma"/>
              <a:cs typeface="Tahoma"/>
            </a:endParaRPr>
          </a:p>
        </p:txBody>
      </p:sp>
    </p:spTree>
    <p:extLst>
      <p:ext uri="{BB962C8B-B14F-4D97-AF65-F5344CB8AC3E}">
        <p14:creationId xmlns:p14="http://schemas.microsoft.com/office/powerpoint/2010/main" val="1925645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9183" y="1419873"/>
            <a:ext cx="5879465" cy="1240790"/>
          </a:xfrm>
          <a:prstGeom prst="rect">
            <a:avLst/>
          </a:prstGeom>
        </p:spPr>
        <p:txBody>
          <a:bodyPr vert="horz" wrap="square" lIns="0" tIns="15875" rIns="0" bIns="0" rtlCol="0">
            <a:spAutoFit/>
          </a:bodyPr>
          <a:lstStyle/>
          <a:p>
            <a:pPr marR="5080" algn="r">
              <a:lnSpc>
                <a:spcPct val="100000"/>
              </a:lnSpc>
              <a:spcBef>
                <a:spcPts val="125"/>
              </a:spcBef>
            </a:pPr>
            <a:r>
              <a:rPr spc="-20" dirty="0"/>
              <a:t>Vulnerability</a:t>
            </a:r>
            <a:r>
              <a:rPr spc="-114" dirty="0"/>
              <a:t> </a:t>
            </a:r>
            <a:r>
              <a:rPr spc="-10" dirty="0"/>
              <a:t>Assessment</a:t>
            </a:r>
          </a:p>
          <a:p>
            <a:pPr marR="5080" algn="r">
              <a:lnSpc>
                <a:spcPct val="100000"/>
              </a:lnSpc>
              <a:spcBef>
                <a:spcPts val="60"/>
              </a:spcBef>
            </a:pPr>
            <a:r>
              <a:rPr spc="-10" dirty="0"/>
              <a:t>Tools</a:t>
            </a:r>
          </a:p>
        </p:txBody>
      </p:sp>
      <p:pic>
        <p:nvPicPr>
          <p:cNvPr id="3" name="object 3"/>
          <p:cNvPicPr/>
          <p:nvPr/>
        </p:nvPicPr>
        <p:blipFill>
          <a:blip r:embed="rId2" cstate="print"/>
          <a:stretch>
            <a:fillRect/>
          </a:stretch>
        </p:blipFill>
        <p:spPr>
          <a:xfrm>
            <a:off x="2953664" y="3839552"/>
            <a:ext cx="1084275" cy="234594"/>
          </a:xfrm>
          <a:prstGeom prst="rect">
            <a:avLst/>
          </a:prstGeom>
        </p:spPr>
      </p:pic>
      <p:pic>
        <p:nvPicPr>
          <p:cNvPr id="4" name="object 4"/>
          <p:cNvPicPr/>
          <p:nvPr/>
        </p:nvPicPr>
        <p:blipFill>
          <a:blip r:embed="rId3" cstate="print"/>
          <a:stretch>
            <a:fillRect/>
          </a:stretch>
        </p:blipFill>
        <p:spPr>
          <a:xfrm>
            <a:off x="4200106" y="3826357"/>
            <a:ext cx="1053795" cy="308800"/>
          </a:xfrm>
          <a:prstGeom prst="rect">
            <a:avLst/>
          </a:prstGeom>
        </p:spPr>
      </p:pic>
      <p:pic>
        <p:nvPicPr>
          <p:cNvPr id="5" name="object 5"/>
          <p:cNvPicPr/>
          <p:nvPr/>
        </p:nvPicPr>
        <p:blipFill>
          <a:blip r:embed="rId4" cstate="print"/>
          <a:stretch>
            <a:fillRect/>
          </a:stretch>
        </p:blipFill>
        <p:spPr>
          <a:xfrm>
            <a:off x="6109576" y="3837635"/>
            <a:ext cx="1487893" cy="295986"/>
          </a:xfrm>
          <a:prstGeom prst="rect">
            <a:avLst/>
          </a:prstGeom>
        </p:spPr>
      </p:pic>
      <p:sp>
        <p:nvSpPr>
          <p:cNvPr id="6" name="object 6"/>
          <p:cNvSpPr txBox="1"/>
          <p:nvPr/>
        </p:nvSpPr>
        <p:spPr>
          <a:xfrm>
            <a:off x="1649923" y="2808326"/>
            <a:ext cx="6028690" cy="3101975"/>
          </a:xfrm>
          <a:prstGeom prst="rect">
            <a:avLst/>
          </a:prstGeom>
        </p:spPr>
        <p:txBody>
          <a:bodyPr vert="horz" wrap="square" lIns="0" tIns="10160" rIns="0" bIns="0" rtlCol="0">
            <a:spAutoFit/>
          </a:bodyPr>
          <a:lstStyle/>
          <a:p>
            <a:pPr marL="12700" marR="5080" indent="1463040" algn="just">
              <a:lnSpc>
                <a:spcPct val="117800"/>
              </a:lnSpc>
              <a:spcBef>
                <a:spcPts val="80"/>
              </a:spcBef>
              <a:tabLst>
                <a:tab pos="2384425" algn="l"/>
                <a:tab pos="3600450" algn="l"/>
                <a:tab pos="5948680" algn="l"/>
              </a:tabLst>
            </a:pPr>
            <a:r>
              <a:rPr sz="2450" spc="-20" dirty="0">
                <a:latin typeface="Verdana"/>
                <a:cs typeface="Verdana"/>
              </a:rPr>
              <a:t>Various</a:t>
            </a:r>
            <a:r>
              <a:rPr sz="2450" spc="-175" dirty="0">
                <a:latin typeface="Verdana"/>
                <a:cs typeface="Verdana"/>
              </a:rPr>
              <a:t> </a:t>
            </a:r>
            <a:r>
              <a:rPr sz="2450" dirty="0">
                <a:latin typeface="Verdana"/>
                <a:cs typeface="Verdana"/>
              </a:rPr>
              <a:t>tools</a:t>
            </a:r>
            <a:r>
              <a:rPr sz="2450" spc="-170" dirty="0">
                <a:latin typeface="Verdana"/>
                <a:cs typeface="Verdana"/>
              </a:rPr>
              <a:t> </a:t>
            </a:r>
            <a:r>
              <a:rPr sz="2450" spc="-35" dirty="0">
                <a:latin typeface="Verdana"/>
                <a:cs typeface="Verdana"/>
              </a:rPr>
              <a:t>are</a:t>
            </a:r>
            <a:r>
              <a:rPr sz="2450" spc="-170" dirty="0">
                <a:latin typeface="Verdana"/>
                <a:cs typeface="Verdana"/>
              </a:rPr>
              <a:t> </a:t>
            </a:r>
            <a:r>
              <a:rPr sz="2450" spc="-20" dirty="0">
                <a:latin typeface="Verdana"/>
                <a:cs typeface="Verdana"/>
              </a:rPr>
              <a:t>available</a:t>
            </a:r>
            <a:r>
              <a:rPr sz="2450" spc="-170" dirty="0">
                <a:latin typeface="Verdana"/>
                <a:cs typeface="Verdana"/>
              </a:rPr>
              <a:t> </a:t>
            </a:r>
            <a:r>
              <a:rPr sz="2450" spc="-25" dirty="0">
                <a:latin typeface="Verdana"/>
                <a:cs typeface="Verdana"/>
              </a:rPr>
              <a:t>for </a:t>
            </a:r>
            <a:r>
              <a:rPr sz="2450" spc="90" dirty="0">
                <a:latin typeface="Verdana"/>
                <a:cs typeface="Verdana"/>
              </a:rPr>
              <a:t>conducting</a:t>
            </a:r>
            <a:r>
              <a:rPr sz="2450" spc="-190" dirty="0">
                <a:latin typeface="Verdana"/>
                <a:cs typeface="Verdana"/>
              </a:rPr>
              <a:t> </a:t>
            </a:r>
            <a:r>
              <a:rPr sz="2450" spc="-10" dirty="0">
                <a:latin typeface="Verdana"/>
                <a:cs typeface="Verdana"/>
              </a:rPr>
              <a:t>vulnerability</a:t>
            </a:r>
            <a:r>
              <a:rPr sz="2450" spc="-185" dirty="0">
                <a:latin typeface="Verdana"/>
                <a:cs typeface="Verdana"/>
              </a:rPr>
              <a:t> </a:t>
            </a:r>
            <a:r>
              <a:rPr sz="2450" spc="-10" dirty="0">
                <a:latin typeface="Verdana"/>
                <a:cs typeface="Verdana"/>
              </a:rPr>
              <a:t>assessments, </a:t>
            </a:r>
            <a:r>
              <a:rPr sz="2450" spc="60" dirty="0">
                <a:latin typeface="Verdana"/>
                <a:cs typeface="Verdana"/>
              </a:rPr>
              <a:t>such</a:t>
            </a:r>
            <a:r>
              <a:rPr sz="2450" spc="-204" dirty="0">
                <a:latin typeface="Verdana"/>
                <a:cs typeface="Verdana"/>
              </a:rPr>
              <a:t> </a:t>
            </a:r>
            <a:r>
              <a:rPr sz="2450" spc="-25" dirty="0">
                <a:latin typeface="Verdana"/>
                <a:cs typeface="Verdana"/>
              </a:rPr>
              <a:t>as</a:t>
            </a:r>
            <a:r>
              <a:rPr sz="2450" dirty="0">
                <a:latin typeface="Verdana"/>
                <a:cs typeface="Verdana"/>
              </a:rPr>
              <a:t>	</a:t>
            </a:r>
            <a:r>
              <a:rPr lang="en-IN" sz="2450" spc="-415" dirty="0">
                <a:latin typeface="Verdana"/>
                <a:cs typeface="Verdana"/>
              </a:rPr>
              <a:t>,</a:t>
            </a:r>
            <a:r>
              <a:rPr sz="2450" dirty="0">
                <a:latin typeface="Verdana"/>
                <a:cs typeface="Verdana"/>
              </a:rPr>
              <a:t>	</a:t>
            </a:r>
            <a:r>
              <a:rPr sz="2450" spc="-365" dirty="0">
                <a:latin typeface="Verdana"/>
                <a:cs typeface="Verdana"/>
              </a:rPr>
              <a:t>,</a:t>
            </a:r>
            <a:r>
              <a:rPr sz="2450" spc="-215" dirty="0">
                <a:latin typeface="Verdana"/>
                <a:cs typeface="Verdana"/>
              </a:rPr>
              <a:t> </a:t>
            </a:r>
            <a:r>
              <a:rPr sz="2450" spc="50" dirty="0">
                <a:latin typeface="Verdana"/>
                <a:cs typeface="Verdana"/>
              </a:rPr>
              <a:t>and</a:t>
            </a:r>
            <a:r>
              <a:rPr sz="2450" dirty="0">
                <a:latin typeface="Verdana"/>
                <a:cs typeface="Verdana"/>
              </a:rPr>
              <a:t>	</a:t>
            </a:r>
            <a:r>
              <a:rPr sz="2450" spc="-415" dirty="0">
                <a:latin typeface="Verdana"/>
                <a:cs typeface="Verdana"/>
              </a:rPr>
              <a:t>. </a:t>
            </a:r>
            <a:r>
              <a:rPr sz="2450" dirty="0">
                <a:latin typeface="Verdana"/>
                <a:cs typeface="Verdana"/>
              </a:rPr>
              <a:t>These</a:t>
            </a:r>
            <a:r>
              <a:rPr sz="2450" spc="-204" dirty="0">
                <a:latin typeface="Verdana"/>
                <a:cs typeface="Verdana"/>
              </a:rPr>
              <a:t> </a:t>
            </a:r>
            <a:r>
              <a:rPr sz="2450" dirty="0">
                <a:latin typeface="Verdana"/>
                <a:cs typeface="Verdana"/>
              </a:rPr>
              <a:t>tools</a:t>
            </a:r>
            <a:r>
              <a:rPr sz="2450" spc="-200" dirty="0">
                <a:latin typeface="Verdana"/>
                <a:cs typeface="Verdana"/>
              </a:rPr>
              <a:t> </a:t>
            </a:r>
            <a:r>
              <a:rPr sz="2450" spc="45" dirty="0">
                <a:latin typeface="Verdana"/>
                <a:cs typeface="Verdana"/>
              </a:rPr>
              <a:t>automate</a:t>
            </a:r>
            <a:r>
              <a:rPr sz="2450" spc="-204" dirty="0">
                <a:latin typeface="Verdana"/>
                <a:cs typeface="Verdana"/>
              </a:rPr>
              <a:t> </a:t>
            </a:r>
            <a:r>
              <a:rPr sz="2450" spc="50" dirty="0">
                <a:latin typeface="Verdana"/>
                <a:cs typeface="Verdana"/>
              </a:rPr>
              <a:t>the</a:t>
            </a:r>
            <a:r>
              <a:rPr sz="2450" spc="-200" dirty="0">
                <a:latin typeface="Verdana"/>
                <a:cs typeface="Verdana"/>
              </a:rPr>
              <a:t> </a:t>
            </a:r>
            <a:r>
              <a:rPr sz="2450" spc="55" dirty="0">
                <a:latin typeface="Verdana"/>
                <a:cs typeface="Verdana"/>
              </a:rPr>
              <a:t>scanning </a:t>
            </a:r>
            <a:r>
              <a:rPr sz="2450" dirty="0">
                <a:latin typeface="Verdana"/>
                <a:cs typeface="Verdana"/>
              </a:rPr>
              <a:t>process</a:t>
            </a:r>
            <a:r>
              <a:rPr sz="2450" spc="-100" dirty="0">
                <a:latin typeface="Verdana"/>
                <a:cs typeface="Verdana"/>
              </a:rPr>
              <a:t> </a:t>
            </a:r>
            <a:r>
              <a:rPr sz="2450" spc="75" dirty="0">
                <a:latin typeface="Verdana"/>
                <a:cs typeface="Verdana"/>
              </a:rPr>
              <a:t>and</a:t>
            </a:r>
            <a:r>
              <a:rPr sz="2450" spc="-95" dirty="0">
                <a:latin typeface="Verdana"/>
                <a:cs typeface="Verdana"/>
              </a:rPr>
              <a:t> </a:t>
            </a:r>
            <a:r>
              <a:rPr sz="2450" dirty="0">
                <a:latin typeface="Verdana"/>
                <a:cs typeface="Verdana"/>
              </a:rPr>
              <a:t>provide</a:t>
            </a:r>
            <a:r>
              <a:rPr sz="2450" spc="-100" dirty="0">
                <a:latin typeface="Verdana"/>
                <a:cs typeface="Verdana"/>
              </a:rPr>
              <a:t> </a:t>
            </a:r>
            <a:r>
              <a:rPr sz="2450" dirty="0">
                <a:latin typeface="Verdana"/>
                <a:cs typeface="Verdana"/>
              </a:rPr>
              <a:t>detailed</a:t>
            </a:r>
            <a:r>
              <a:rPr sz="2450" spc="-95" dirty="0">
                <a:latin typeface="Verdana"/>
                <a:cs typeface="Verdana"/>
              </a:rPr>
              <a:t> </a:t>
            </a:r>
            <a:r>
              <a:rPr sz="2450" spc="-10" dirty="0">
                <a:latin typeface="Verdana"/>
                <a:cs typeface="Verdana"/>
              </a:rPr>
              <a:t>reports, </a:t>
            </a:r>
            <a:r>
              <a:rPr sz="2450" spc="65" dirty="0">
                <a:latin typeface="Verdana"/>
                <a:cs typeface="Verdana"/>
              </a:rPr>
              <a:t>enabling</a:t>
            </a:r>
            <a:r>
              <a:rPr sz="2450" spc="-155" dirty="0">
                <a:latin typeface="Verdana"/>
                <a:cs typeface="Verdana"/>
              </a:rPr>
              <a:t> </a:t>
            </a:r>
            <a:r>
              <a:rPr sz="2450" dirty="0">
                <a:latin typeface="Verdana"/>
                <a:cs typeface="Verdana"/>
              </a:rPr>
              <a:t>teams</a:t>
            </a:r>
            <a:r>
              <a:rPr sz="2450" spc="-155" dirty="0">
                <a:latin typeface="Verdana"/>
                <a:cs typeface="Verdana"/>
              </a:rPr>
              <a:t> </a:t>
            </a:r>
            <a:r>
              <a:rPr sz="2450" dirty="0">
                <a:latin typeface="Verdana"/>
                <a:cs typeface="Verdana"/>
              </a:rPr>
              <a:t>to</a:t>
            </a:r>
            <a:r>
              <a:rPr sz="2450" spc="-155" dirty="0">
                <a:latin typeface="Verdana"/>
                <a:cs typeface="Verdana"/>
              </a:rPr>
              <a:t> </a:t>
            </a:r>
            <a:r>
              <a:rPr sz="2450" spc="-10" dirty="0">
                <a:latin typeface="Verdana"/>
                <a:cs typeface="Verdana"/>
              </a:rPr>
              <a:t>address </a:t>
            </a:r>
            <a:r>
              <a:rPr sz="2450" dirty="0">
                <a:latin typeface="Verdana"/>
                <a:cs typeface="Verdana"/>
              </a:rPr>
              <a:t>vulnerabilities</a:t>
            </a:r>
            <a:r>
              <a:rPr sz="2450" spc="-175" dirty="0">
                <a:latin typeface="Verdana"/>
                <a:cs typeface="Verdana"/>
              </a:rPr>
              <a:t> </a:t>
            </a:r>
            <a:r>
              <a:rPr sz="2450" spc="-10" dirty="0">
                <a:latin typeface="Verdana"/>
                <a:cs typeface="Verdana"/>
              </a:rPr>
              <a:t>efﬁciently.</a:t>
            </a:r>
            <a:endParaRPr sz="2450" dirty="0">
              <a:latin typeface="Verdana"/>
              <a:cs typeface="Verdana"/>
            </a:endParaRPr>
          </a:p>
        </p:txBody>
      </p:sp>
      <p:pic>
        <p:nvPicPr>
          <p:cNvPr id="7" name="object 7"/>
          <p:cNvPicPr/>
          <p:nvPr/>
        </p:nvPicPr>
        <p:blipFill>
          <a:blip r:embed="rId5" cstate="print"/>
          <a:stretch>
            <a:fillRect/>
          </a:stretch>
        </p:blipFill>
        <p:spPr>
          <a:xfrm>
            <a:off x="9144000" y="1"/>
            <a:ext cx="9143847" cy="10286847"/>
          </a:xfrm>
          <a:prstGeom prst="rect">
            <a:avLst/>
          </a:prstGeom>
        </p:spPr>
      </p:pic>
    </p:spTree>
    <p:extLst>
      <p:ext uri="{BB962C8B-B14F-4D97-AF65-F5344CB8AC3E}">
        <p14:creationId xmlns:p14="http://schemas.microsoft.com/office/powerpoint/2010/main" val="1400196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124825" cy="10286998"/>
          </a:xfrm>
          <a:prstGeom prst="rect">
            <a:avLst/>
          </a:prstGeom>
        </p:spPr>
      </p:pic>
      <p:sp>
        <p:nvSpPr>
          <p:cNvPr id="3" name="object 3"/>
          <p:cNvSpPr txBox="1">
            <a:spLocks noGrp="1"/>
          </p:cNvSpPr>
          <p:nvPr>
            <p:ph type="title"/>
          </p:nvPr>
        </p:nvSpPr>
        <p:spPr>
          <a:xfrm>
            <a:off x="8877998" y="1126109"/>
            <a:ext cx="8648700" cy="1752600"/>
          </a:xfrm>
          <a:prstGeom prst="rect">
            <a:avLst/>
          </a:prstGeom>
          <a:solidFill>
            <a:srgbClr val="000000"/>
          </a:solidFill>
        </p:spPr>
        <p:txBody>
          <a:bodyPr vert="horz" wrap="square" lIns="0" tIns="231775" rIns="0" bIns="0" rtlCol="0">
            <a:spAutoFit/>
          </a:bodyPr>
          <a:lstStyle/>
          <a:p>
            <a:pPr marL="273685">
              <a:lnSpc>
                <a:spcPct val="100000"/>
              </a:lnSpc>
              <a:spcBef>
                <a:spcPts val="1825"/>
              </a:spcBef>
            </a:pPr>
            <a:r>
              <a:rPr sz="4800" dirty="0">
                <a:solidFill>
                  <a:srgbClr val="FFFFFF"/>
                </a:solidFill>
              </a:rPr>
              <a:t>What</a:t>
            </a:r>
            <a:r>
              <a:rPr sz="4800" spc="-105" dirty="0">
                <a:solidFill>
                  <a:srgbClr val="FFFFFF"/>
                </a:solidFill>
              </a:rPr>
              <a:t> </a:t>
            </a:r>
            <a:r>
              <a:rPr sz="4800" dirty="0">
                <a:solidFill>
                  <a:srgbClr val="FFFFFF"/>
                </a:solidFill>
              </a:rPr>
              <a:t>is</a:t>
            </a:r>
            <a:r>
              <a:rPr sz="4800" spc="-65" dirty="0">
                <a:solidFill>
                  <a:srgbClr val="FFFFFF"/>
                </a:solidFill>
              </a:rPr>
              <a:t> </a:t>
            </a:r>
            <a:r>
              <a:rPr sz="4800" spc="-40" dirty="0">
                <a:solidFill>
                  <a:srgbClr val="FFFFFF"/>
                </a:solidFill>
              </a:rPr>
              <a:t>Penetration</a:t>
            </a:r>
            <a:r>
              <a:rPr sz="4800" spc="-170" dirty="0">
                <a:solidFill>
                  <a:srgbClr val="FFFFFF"/>
                </a:solidFill>
              </a:rPr>
              <a:t> </a:t>
            </a:r>
            <a:r>
              <a:rPr sz="4800" spc="-10" dirty="0">
                <a:solidFill>
                  <a:srgbClr val="FFFFFF"/>
                </a:solidFill>
              </a:rPr>
              <a:t>Testing?</a:t>
            </a:r>
            <a:endParaRPr sz="4800" dirty="0"/>
          </a:p>
        </p:txBody>
      </p:sp>
      <p:sp>
        <p:nvSpPr>
          <p:cNvPr id="5" name="object 5"/>
          <p:cNvSpPr txBox="1">
            <a:spLocks noGrp="1"/>
          </p:cNvSpPr>
          <p:nvPr>
            <p:ph type="body" idx="1"/>
          </p:nvPr>
        </p:nvSpPr>
        <p:spPr>
          <a:xfrm>
            <a:off x="8616951" y="3168650"/>
            <a:ext cx="9448800" cy="2893100"/>
          </a:xfrm>
          <a:prstGeom prst="rect">
            <a:avLst/>
          </a:prstGeom>
        </p:spPr>
        <p:txBody>
          <a:bodyPr vert="horz" wrap="square" lIns="0" tIns="12065" rIns="0" bIns="0" rtlCol="0">
            <a:spAutoFit/>
          </a:bodyPr>
          <a:lstStyle/>
          <a:p>
            <a:pPr marR="5080">
              <a:lnSpc>
                <a:spcPct val="117300"/>
              </a:lnSpc>
              <a:spcBef>
                <a:spcPts val="95"/>
              </a:spcBef>
            </a:pPr>
            <a:r>
              <a:rPr lang="en-IN" sz="3200" spc="-40" dirty="0"/>
              <a:t>Penetration</a:t>
            </a:r>
            <a:r>
              <a:rPr lang="en-IN" sz="3200" spc="-170" dirty="0"/>
              <a:t> </a:t>
            </a:r>
            <a:r>
              <a:rPr lang="en-IN" sz="3200" spc="-10" dirty="0"/>
              <a:t>Testing </a:t>
            </a:r>
            <a:r>
              <a:rPr sz="3200" dirty="0"/>
              <a:t>simulates</a:t>
            </a:r>
            <a:r>
              <a:rPr sz="3200" spc="-5" dirty="0"/>
              <a:t> </a:t>
            </a:r>
            <a:r>
              <a:rPr sz="3200" spc="-75" dirty="0"/>
              <a:t>real-</a:t>
            </a:r>
            <a:r>
              <a:rPr sz="3200" dirty="0"/>
              <a:t>world</a:t>
            </a:r>
            <a:r>
              <a:rPr sz="3200" spc="5" dirty="0"/>
              <a:t> </a:t>
            </a:r>
            <a:r>
              <a:rPr sz="3200" spc="-10" dirty="0"/>
              <a:t>attacks </a:t>
            </a:r>
            <a:r>
              <a:rPr sz="3200" dirty="0"/>
              <a:t>to</a:t>
            </a:r>
            <a:r>
              <a:rPr sz="3200" spc="-185" dirty="0"/>
              <a:t> </a:t>
            </a:r>
            <a:r>
              <a:rPr sz="3200" spc="-20" dirty="0"/>
              <a:t>evaluate</a:t>
            </a:r>
            <a:r>
              <a:rPr sz="3200" spc="-185" dirty="0"/>
              <a:t> </a:t>
            </a:r>
            <a:r>
              <a:rPr sz="3200" spc="50" dirty="0"/>
              <a:t>the</a:t>
            </a:r>
            <a:r>
              <a:rPr sz="3200" spc="-185" dirty="0"/>
              <a:t> </a:t>
            </a:r>
            <a:r>
              <a:rPr sz="3200" dirty="0"/>
              <a:t>security</a:t>
            </a:r>
            <a:r>
              <a:rPr sz="3200" spc="-185" dirty="0"/>
              <a:t> </a:t>
            </a:r>
            <a:r>
              <a:rPr sz="3200" dirty="0"/>
              <a:t>of</a:t>
            </a:r>
            <a:r>
              <a:rPr sz="3200" spc="-185" dirty="0"/>
              <a:t> </a:t>
            </a:r>
            <a:r>
              <a:rPr sz="3200" spc="-70" dirty="0"/>
              <a:t>systems.</a:t>
            </a:r>
            <a:r>
              <a:rPr sz="3200" spc="-185" dirty="0"/>
              <a:t> </a:t>
            </a:r>
            <a:r>
              <a:rPr sz="3200" spc="-20" dirty="0"/>
              <a:t>This</a:t>
            </a:r>
            <a:r>
              <a:rPr sz="3200" spc="-180" dirty="0"/>
              <a:t> </a:t>
            </a:r>
            <a:r>
              <a:rPr sz="3200" spc="-10" dirty="0"/>
              <a:t>proactive </a:t>
            </a:r>
            <a:r>
              <a:rPr sz="3200" spc="50" dirty="0"/>
              <a:t>approach</a:t>
            </a:r>
            <a:r>
              <a:rPr sz="3200" spc="-105" dirty="0"/>
              <a:t> </a:t>
            </a:r>
            <a:r>
              <a:rPr sz="3200" dirty="0"/>
              <a:t>helps</a:t>
            </a:r>
            <a:r>
              <a:rPr sz="3200" spc="-100" dirty="0"/>
              <a:t> </a:t>
            </a:r>
            <a:r>
              <a:rPr sz="3200" dirty="0"/>
              <a:t>organizations</a:t>
            </a:r>
            <a:r>
              <a:rPr sz="3200" spc="-105" dirty="0"/>
              <a:t> </a:t>
            </a:r>
            <a:r>
              <a:rPr sz="3200" spc="55" dirty="0"/>
              <a:t>understand</a:t>
            </a:r>
            <a:r>
              <a:rPr sz="3200" spc="-100" dirty="0"/>
              <a:t> </a:t>
            </a:r>
            <a:r>
              <a:rPr sz="3200" spc="-10" dirty="0"/>
              <a:t>their</a:t>
            </a:r>
            <a:r>
              <a:rPr lang="en-US" sz="3200" spc="-10" dirty="0"/>
              <a:t> </a:t>
            </a:r>
            <a:r>
              <a:rPr sz="3200" dirty="0"/>
              <a:t>security</a:t>
            </a:r>
            <a:r>
              <a:rPr sz="3200" spc="-125" dirty="0"/>
              <a:t> </a:t>
            </a:r>
            <a:r>
              <a:rPr sz="3200" dirty="0"/>
              <a:t>posture</a:t>
            </a:r>
            <a:r>
              <a:rPr sz="3200" spc="-125" dirty="0"/>
              <a:t> </a:t>
            </a:r>
            <a:r>
              <a:rPr sz="3200" spc="75" dirty="0"/>
              <a:t>and</a:t>
            </a:r>
            <a:r>
              <a:rPr sz="3200" spc="-125" dirty="0"/>
              <a:t> </a:t>
            </a:r>
            <a:r>
              <a:rPr sz="3200" dirty="0"/>
              <a:t>identify</a:t>
            </a:r>
            <a:r>
              <a:rPr sz="3200" spc="-125" dirty="0"/>
              <a:t> </a:t>
            </a:r>
            <a:r>
              <a:rPr sz="3200" dirty="0"/>
              <a:t>weaknesses</a:t>
            </a:r>
            <a:r>
              <a:rPr sz="3200" spc="-120" dirty="0"/>
              <a:t> </a:t>
            </a:r>
            <a:r>
              <a:rPr sz="3200" spc="-20" dirty="0"/>
              <a:t>that </a:t>
            </a:r>
            <a:r>
              <a:rPr sz="3200" spc="80" dirty="0"/>
              <a:t>could</a:t>
            </a:r>
            <a:r>
              <a:rPr sz="3200" spc="-105" dirty="0"/>
              <a:t> </a:t>
            </a:r>
            <a:r>
              <a:rPr sz="3200" spc="85" dirty="0"/>
              <a:t>be</a:t>
            </a:r>
            <a:r>
              <a:rPr sz="3200" spc="-105" dirty="0"/>
              <a:t> </a:t>
            </a:r>
            <a:r>
              <a:rPr sz="3200" dirty="0"/>
              <a:t>exploited</a:t>
            </a:r>
            <a:r>
              <a:rPr sz="3200" spc="-105" dirty="0"/>
              <a:t> </a:t>
            </a:r>
            <a:r>
              <a:rPr sz="3200" spc="-10" dirty="0"/>
              <a:t>by</a:t>
            </a:r>
            <a:r>
              <a:rPr sz="3200" spc="-105" dirty="0"/>
              <a:t> </a:t>
            </a:r>
            <a:r>
              <a:rPr sz="3200" dirty="0"/>
              <a:t>malicious</a:t>
            </a:r>
            <a:r>
              <a:rPr sz="3200" spc="-100" dirty="0"/>
              <a:t> </a:t>
            </a:r>
            <a:r>
              <a:rPr sz="3200" spc="-10" dirty="0"/>
              <a:t>actors.</a:t>
            </a:r>
          </a:p>
        </p:txBody>
      </p:sp>
    </p:spTree>
    <p:extLst>
      <p:ext uri="{BB962C8B-B14F-4D97-AF65-F5344CB8AC3E}">
        <p14:creationId xmlns:p14="http://schemas.microsoft.com/office/powerpoint/2010/main" val="992690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10287000"/>
            <a:chOff x="0" y="0"/>
            <a:chExt cx="9144000" cy="10287000"/>
          </a:xfrm>
        </p:grpSpPr>
        <p:sp>
          <p:nvSpPr>
            <p:cNvPr id="3" name="object 3"/>
            <p:cNvSpPr/>
            <p:nvPr/>
          </p:nvSpPr>
          <p:spPr>
            <a:xfrm>
              <a:off x="0" y="0"/>
              <a:ext cx="9144000" cy="10287000"/>
            </a:xfrm>
            <a:custGeom>
              <a:avLst/>
              <a:gdLst/>
              <a:ahLst/>
              <a:cxnLst/>
              <a:rect l="l" t="t" r="r" b="b"/>
              <a:pathLst>
                <a:path w="9144000" h="10287000">
                  <a:moveTo>
                    <a:pt x="9143999" y="0"/>
                  </a:moveTo>
                  <a:lnTo>
                    <a:pt x="0" y="0"/>
                  </a:lnTo>
                  <a:lnTo>
                    <a:pt x="0" y="10286997"/>
                  </a:lnTo>
                  <a:lnTo>
                    <a:pt x="9143999" y="10286997"/>
                  </a:lnTo>
                  <a:lnTo>
                    <a:pt x="9143999"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334998" y="1142997"/>
              <a:ext cx="6467474" cy="8001000"/>
            </a:xfrm>
            <a:prstGeom prst="rect">
              <a:avLst/>
            </a:prstGeom>
          </p:spPr>
        </p:pic>
      </p:grpSp>
      <p:sp>
        <p:nvSpPr>
          <p:cNvPr id="5" name="object 5"/>
          <p:cNvSpPr txBox="1">
            <a:spLocks noGrp="1"/>
          </p:cNvSpPr>
          <p:nvPr>
            <p:ph type="title"/>
          </p:nvPr>
        </p:nvSpPr>
        <p:spPr>
          <a:xfrm>
            <a:off x="1713141" y="1484668"/>
            <a:ext cx="14874417" cy="1197315"/>
          </a:xfrm>
          <a:prstGeom prst="rect">
            <a:avLst/>
          </a:prstGeom>
        </p:spPr>
        <p:txBody>
          <a:bodyPr vert="horz" wrap="square" lIns="0" tIns="7620" rIns="0" bIns="0" rtlCol="0">
            <a:spAutoFit/>
          </a:bodyPr>
          <a:lstStyle/>
          <a:p>
            <a:pPr marL="12700" marR="5080">
              <a:lnSpc>
                <a:spcPct val="101299"/>
              </a:lnSpc>
              <a:spcBef>
                <a:spcPts val="60"/>
              </a:spcBef>
            </a:pPr>
            <a:r>
              <a:rPr lang="en-IN" dirty="0"/>
              <a:t>									</a:t>
            </a:r>
            <a:r>
              <a:rPr dirty="0"/>
              <a:t>Phases</a:t>
            </a:r>
            <a:r>
              <a:rPr spc="45" dirty="0"/>
              <a:t> </a:t>
            </a:r>
            <a:r>
              <a:rPr spc="50" dirty="0"/>
              <a:t>of </a:t>
            </a:r>
            <a:r>
              <a:rPr spc="-20" dirty="0"/>
              <a:t>Penetration </a:t>
            </a:r>
            <a:r>
              <a:rPr spc="-10" dirty="0"/>
              <a:t>Testing</a:t>
            </a:r>
          </a:p>
        </p:txBody>
      </p:sp>
      <p:pic>
        <p:nvPicPr>
          <p:cNvPr id="6" name="object 6"/>
          <p:cNvPicPr/>
          <p:nvPr/>
        </p:nvPicPr>
        <p:blipFill>
          <a:blip r:embed="rId3" cstate="print"/>
          <a:stretch>
            <a:fillRect/>
          </a:stretch>
        </p:blipFill>
        <p:spPr>
          <a:xfrm>
            <a:off x="10580319" y="3631310"/>
            <a:ext cx="2311704" cy="308800"/>
          </a:xfrm>
          <a:prstGeom prst="rect">
            <a:avLst/>
          </a:prstGeom>
        </p:spPr>
      </p:pic>
      <p:pic>
        <p:nvPicPr>
          <p:cNvPr id="7" name="object 7"/>
          <p:cNvPicPr/>
          <p:nvPr/>
        </p:nvPicPr>
        <p:blipFill>
          <a:blip r:embed="rId4" cstate="print"/>
          <a:stretch>
            <a:fillRect/>
          </a:stretch>
        </p:blipFill>
        <p:spPr>
          <a:xfrm>
            <a:off x="13069062" y="3631310"/>
            <a:ext cx="3023362" cy="308800"/>
          </a:xfrm>
          <a:prstGeom prst="rect">
            <a:avLst/>
          </a:prstGeom>
        </p:spPr>
      </p:pic>
      <p:pic>
        <p:nvPicPr>
          <p:cNvPr id="8" name="object 8"/>
          <p:cNvPicPr/>
          <p:nvPr/>
        </p:nvPicPr>
        <p:blipFill>
          <a:blip r:embed="rId5" cstate="print"/>
          <a:stretch>
            <a:fillRect/>
          </a:stretch>
        </p:blipFill>
        <p:spPr>
          <a:xfrm>
            <a:off x="13012928" y="3250311"/>
            <a:ext cx="1371219" cy="308800"/>
          </a:xfrm>
          <a:prstGeom prst="rect">
            <a:avLst/>
          </a:prstGeom>
        </p:spPr>
      </p:pic>
      <p:pic>
        <p:nvPicPr>
          <p:cNvPr id="9" name="object 9"/>
          <p:cNvPicPr/>
          <p:nvPr/>
        </p:nvPicPr>
        <p:blipFill>
          <a:blip r:embed="rId6" cstate="print"/>
          <a:stretch>
            <a:fillRect/>
          </a:stretch>
        </p:blipFill>
        <p:spPr>
          <a:xfrm>
            <a:off x="14557756" y="3250311"/>
            <a:ext cx="1428750" cy="308800"/>
          </a:xfrm>
          <a:prstGeom prst="rect">
            <a:avLst/>
          </a:prstGeom>
        </p:spPr>
      </p:pic>
      <p:pic>
        <p:nvPicPr>
          <p:cNvPr id="10" name="object 10"/>
          <p:cNvPicPr/>
          <p:nvPr/>
        </p:nvPicPr>
        <p:blipFill>
          <a:blip r:embed="rId7" cstate="print"/>
          <a:stretch>
            <a:fillRect/>
          </a:stretch>
        </p:blipFill>
        <p:spPr>
          <a:xfrm>
            <a:off x="11290592" y="4012310"/>
            <a:ext cx="1443443" cy="308800"/>
          </a:xfrm>
          <a:prstGeom prst="rect">
            <a:avLst/>
          </a:prstGeom>
        </p:spPr>
      </p:pic>
      <p:sp>
        <p:nvSpPr>
          <p:cNvPr id="11" name="object 11"/>
          <p:cNvSpPr txBox="1"/>
          <p:nvPr/>
        </p:nvSpPr>
        <p:spPr>
          <a:xfrm>
            <a:off x="10557361" y="2813839"/>
            <a:ext cx="6902933" cy="2705741"/>
          </a:xfrm>
          <a:prstGeom prst="rect">
            <a:avLst/>
          </a:prstGeom>
        </p:spPr>
        <p:txBody>
          <a:bodyPr vert="horz" wrap="square" lIns="0" tIns="8255" rIns="0" bIns="0" rtlCol="0">
            <a:spAutoFit/>
          </a:bodyPr>
          <a:lstStyle/>
          <a:p>
            <a:pPr marL="12700" marR="5080" algn="just">
              <a:lnSpc>
                <a:spcPct val="102000"/>
              </a:lnSpc>
              <a:spcBef>
                <a:spcPts val="65"/>
              </a:spcBef>
              <a:tabLst>
                <a:tab pos="3848735" algn="l"/>
                <a:tab pos="5450840" algn="l"/>
              </a:tabLst>
            </a:pPr>
            <a:r>
              <a:rPr sz="2450" dirty="0">
                <a:latin typeface="Verdana"/>
                <a:cs typeface="Verdana"/>
              </a:rPr>
              <a:t>Penetration</a:t>
            </a:r>
            <a:r>
              <a:rPr sz="2450" spc="10" dirty="0">
                <a:latin typeface="Verdana"/>
                <a:cs typeface="Verdana"/>
              </a:rPr>
              <a:t> </a:t>
            </a:r>
            <a:r>
              <a:rPr sz="2450" dirty="0">
                <a:latin typeface="Verdana"/>
                <a:cs typeface="Verdana"/>
              </a:rPr>
              <a:t>testing</a:t>
            </a:r>
            <a:r>
              <a:rPr sz="2450" spc="20" dirty="0">
                <a:latin typeface="Verdana"/>
                <a:cs typeface="Verdana"/>
              </a:rPr>
              <a:t> </a:t>
            </a:r>
            <a:r>
              <a:rPr sz="2450" dirty="0">
                <a:latin typeface="Verdana"/>
                <a:cs typeface="Verdana"/>
              </a:rPr>
              <a:t>typically</a:t>
            </a:r>
            <a:r>
              <a:rPr sz="2450" spc="20" dirty="0">
                <a:latin typeface="Verdana"/>
                <a:cs typeface="Verdana"/>
              </a:rPr>
              <a:t> </a:t>
            </a:r>
            <a:r>
              <a:rPr sz="2450" spc="-10" dirty="0">
                <a:latin typeface="Verdana"/>
                <a:cs typeface="Verdana"/>
              </a:rPr>
              <a:t>involves </a:t>
            </a:r>
            <a:r>
              <a:rPr sz="2450" spc="-70" dirty="0">
                <a:latin typeface="Verdana"/>
                <a:cs typeface="Verdana"/>
              </a:rPr>
              <a:t>several</a:t>
            </a:r>
            <a:r>
              <a:rPr sz="2450" spc="-160" dirty="0">
                <a:latin typeface="Verdana"/>
                <a:cs typeface="Verdana"/>
              </a:rPr>
              <a:t> </a:t>
            </a:r>
            <a:r>
              <a:rPr sz="2450" spc="-10" dirty="0">
                <a:latin typeface="Verdana"/>
                <a:cs typeface="Verdana"/>
              </a:rPr>
              <a:t>phases:</a:t>
            </a:r>
            <a:r>
              <a:rPr sz="2450" dirty="0">
                <a:latin typeface="Verdana"/>
                <a:cs typeface="Verdana"/>
              </a:rPr>
              <a:t>	</a:t>
            </a:r>
            <a:r>
              <a:rPr sz="2450" spc="-425" dirty="0">
                <a:latin typeface="Verdana"/>
                <a:cs typeface="Verdana"/>
              </a:rPr>
              <a:t>,</a:t>
            </a:r>
            <a:r>
              <a:rPr sz="2450" dirty="0">
                <a:latin typeface="Verdana"/>
                <a:cs typeface="Verdana"/>
              </a:rPr>
              <a:t>	</a:t>
            </a:r>
            <a:r>
              <a:rPr sz="2450" spc="-415" dirty="0">
                <a:latin typeface="Verdana"/>
                <a:cs typeface="Verdana"/>
              </a:rPr>
              <a:t>,</a:t>
            </a:r>
            <a:endParaRPr sz="2450" dirty="0">
              <a:latin typeface="Verdana"/>
              <a:cs typeface="Verdana"/>
            </a:endParaRPr>
          </a:p>
          <a:p>
            <a:pPr marL="2335530" algn="just">
              <a:lnSpc>
                <a:spcPct val="100000"/>
              </a:lnSpc>
              <a:spcBef>
                <a:spcPts val="60"/>
              </a:spcBef>
              <a:tabLst>
                <a:tab pos="5535930" algn="l"/>
              </a:tabLst>
            </a:pPr>
            <a:r>
              <a:rPr sz="2450" spc="-415" dirty="0">
                <a:latin typeface="Verdana"/>
                <a:cs typeface="Verdana"/>
              </a:rPr>
              <a:t>,</a:t>
            </a:r>
            <a:r>
              <a:rPr sz="2450" dirty="0">
                <a:latin typeface="Verdana"/>
                <a:cs typeface="Verdana"/>
              </a:rPr>
              <a:t>	</a:t>
            </a:r>
            <a:r>
              <a:rPr sz="2450" spc="-415" dirty="0">
                <a:latin typeface="Verdana"/>
                <a:cs typeface="Verdana"/>
              </a:rPr>
              <a:t>,</a:t>
            </a:r>
            <a:endParaRPr sz="2450" dirty="0">
              <a:latin typeface="Verdana"/>
              <a:cs typeface="Verdana"/>
            </a:endParaRPr>
          </a:p>
          <a:p>
            <a:pPr marL="12700" marR="152400" algn="just">
              <a:lnSpc>
                <a:spcPct val="102000"/>
              </a:lnSpc>
              <a:tabLst>
                <a:tab pos="2198370" algn="l"/>
              </a:tabLst>
            </a:pPr>
            <a:r>
              <a:rPr sz="2450" spc="50" dirty="0">
                <a:latin typeface="Verdana"/>
                <a:cs typeface="Verdana"/>
              </a:rPr>
              <a:t>and</a:t>
            </a:r>
            <a:r>
              <a:rPr sz="2450" dirty="0">
                <a:latin typeface="Verdana"/>
                <a:cs typeface="Verdana"/>
              </a:rPr>
              <a:t>	</a:t>
            </a:r>
            <a:r>
              <a:rPr sz="2450" spc="-365" dirty="0">
                <a:latin typeface="Verdana"/>
                <a:cs typeface="Verdana"/>
              </a:rPr>
              <a:t>.</a:t>
            </a:r>
            <a:r>
              <a:rPr sz="2450" spc="-160" dirty="0">
                <a:latin typeface="Verdana"/>
                <a:cs typeface="Verdana"/>
              </a:rPr>
              <a:t> </a:t>
            </a:r>
            <a:r>
              <a:rPr sz="2450" spc="60" dirty="0">
                <a:latin typeface="Verdana"/>
                <a:cs typeface="Verdana"/>
              </a:rPr>
              <a:t>Each</a:t>
            </a:r>
            <a:r>
              <a:rPr sz="2450" spc="-160" dirty="0">
                <a:latin typeface="Verdana"/>
                <a:cs typeface="Verdana"/>
              </a:rPr>
              <a:t> </a:t>
            </a:r>
            <a:r>
              <a:rPr sz="2450" dirty="0">
                <a:latin typeface="Verdana"/>
                <a:cs typeface="Verdana"/>
              </a:rPr>
              <a:t>phase</a:t>
            </a:r>
            <a:r>
              <a:rPr sz="2450" spc="-160" dirty="0">
                <a:latin typeface="Verdana"/>
                <a:cs typeface="Verdana"/>
              </a:rPr>
              <a:t> </a:t>
            </a:r>
            <a:r>
              <a:rPr sz="2450" spc="-45" dirty="0">
                <a:latin typeface="Verdana"/>
                <a:cs typeface="Verdana"/>
              </a:rPr>
              <a:t>is</a:t>
            </a:r>
            <a:r>
              <a:rPr sz="2450" spc="-160" dirty="0">
                <a:latin typeface="Verdana"/>
                <a:cs typeface="Verdana"/>
              </a:rPr>
              <a:t> </a:t>
            </a:r>
            <a:r>
              <a:rPr sz="2450" spc="-30" dirty="0">
                <a:latin typeface="Verdana"/>
                <a:cs typeface="Verdana"/>
              </a:rPr>
              <a:t>vital</a:t>
            </a:r>
            <a:r>
              <a:rPr sz="2450" spc="-155" dirty="0">
                <a:latin typeface="Verdana"/>
                <a:cs typeface="Verdana"/>
              </a:rPr>
              <a:t> </a:t>
            </a:r>
            <a:r>
              <a:rPr sz="2450" spc="-25" dirty="0">
                <a:latin typeface="Verdana"/>
                <a:cs typeface="Verdana"/>
              </a:rPr>
              <a:t>to </a:t>
            </a:r>
            <a:r>
              <a:rPr sz="2450" dirty="0">
                <a:latin typeface="Verdana"/>
                <a:cs typeface="Verdana"/>
              </a:rPr>
              <a:t>ensure</a:t>
            </a:r>
            <a:r>
              <a:rPr sz="2450" spc="-140" dirty="0">
                <a:latin typeface="Verdana"/>
                <a:cs typeface="Verdana"/>
              </a:rPr>
              <a:t> </a:t>
            </a:r>
            <a:r>
              <a:rPr sz="2450" spc="-20" dirty="0">
                <a:latin typeface="Verdana"/>
                <a:cs typeface="Verdana"/>
              </a:rPr>
              <a:t>a</a:t>
            </a:r>
            <a:r>
              <a:rPr sz="2450" spc="-140" dirty="0">
                <a:latin typeface="Verdana"/>
                <a:cs typeface="Verdana"/>
              </a:rPr>
              <a:t> </a:t>
            </a:r>
            <a:r>
              <a:rPr sz="2450" spc="65" dirty="0">
                <a:latin typeface="Verdana"/>
                <a:cs typeface="Verdana"/>
              </a:rPr>
              <a:t>thorough</a:t>
            </a:r>
            <a:r>
              <a:rPr sz="2450" spc="-140" dirty="0">
                <a:latin typeface="Verdana"/>
                <a:cs typeface="Verdana"/>
              </a:rPr>
              <a:t> </a:t>
            </a:r>
            <a:r>
              <a:rPr sz="2450" dirty="0">
                <a:latin typeface="Verdana"/>
                <a:cs typeface="Verdana"/>
              </a:rPr>
              <a:t>assessment</a:t>
            </a:r>
            <a:r>
              <a:rPr sz="2450" spc="-135" dirty="0">
                <a:latin typeface="Verdana"/>
                <a:cs typeface="Verdana"/>
              </a:rPr>
              <a:t> </a:t>
            </a:r>
            <a:r>
              <a:rPr sz="2450" spc="-25" dirty="0">
                <a:latin typeface="Verdana"/>
                <a:cs typeface="Verdana"/>
              </a:rPr>
              <a:t>of </a:t>
            </a:r>
            <a:r>
              <a:rPr sz="2450" dirty="0">
                <a:latin typeface="Verdana"/>
                <a:cs typeface="Verdana"/>
              </a:rPr>
              <a:t>security</a:t>
            </a:r>
            <a:r>
              <a:rPr sz="2450" spc="-185" dirty="0">
                <a:latin typeface="Verdana"/>
                <a:cs typeface="Verdana"/>
              </a:rPr>
              <a:t> </a:t>
            </a:r>
            <a:r>
              <a:rPr sz="2450" dirty="0">
                <a:latin typeface="Verdana"/>
                <a:cs typeface="Verdana"/>
              </a:rPr>
              <a:t>measures</a:t>
            </a:r>
            <a:r>
              <a:rPr sz="2450" spc="-185" dirty="0">
                <a:latin typeface="Verdana"/>
                <a:cs typeface="Verdana"/>
              </a:rPr>
              <a:t> </a:t>
            </a:r>
            <a:r>
              <a:rPr sz="2450" spc="75" dirty="0">
                <a:latin typeface="Verdana"/>
                <a:cs typeface="Verdana"/>
              </a:rPr>
              <a:t>and</a:t>
            </a:r>
            <a:r>
              <a:rPr sz="2450" spc="-185" dirty="0">
                <a:latin typeface="Verdana"/>
                <a:cs typeface="Verdana"/>
              </a:rPr>
              <a:t> </a:t>
            </a:r>
            <a:r>
              <a:rPr sz="2450" spc="25" dirty="0">
                <a:latin typeface="Verdana"/>
                <a:cs typeface="Verdana"/>
              </a:rPr>
              <a:t>the </a:t>
            </a:r>
            <a:r>
              <a:rPr sz="2450" spc="-10" dirty="0">
                <a:latin typeface="Verdana"/>
                <a:cs typeface="Verdana"/>
              </a:rPr>
              <a:t>effectiveness</a:t>
            </a:r>
            <a:r>
              <a:rPr sz="2450" spc="-155" dirty="0">
                <a:latin typeface="Verdana"/>
                <a:cs typeface="Verdana"/>
              </a:rPr>
              <a:t> </a:t>
            </a:r>
            <a:r>
              <a:rPr sz="2450" dirty="0">
                <a:latin typeface="Verdana"/>
                <a:cs typeface="Verdana"/>
              </a:rPr>
              <a:t>of</a:t>
            </a:r>
            <a:r>
              <a:rPr sz="2450" spc="-155" dirty="0">
                <a:latin typeface="Verdana"/>
                <a:cs typeface="Verdana"/>
              </a:rPr>
              <a:t> </a:t>
            </a:r>
            <a:r>
              <a:rPr sz="2450" spc="-10" dirty="0">
                <a:latin typeface="Verdana"/>
                <a:cs typeface="Verdana"/>
              </a:rPr>
              <a:t>defenses.</a:t>
            </a:r>
            <a:endParaRPr sz="2450" dirty="0">
              <a:latin typeface="Verdana"/>
              <a:cs typeface="Verdana"/>
            </a:endParaRPr>
          </a:p>
        </p:txBody>
      </p:sp>
    </p:spTree>
    <p:extLst>
      <p:ext uri="{BB962C8B-B14F-4D97-AF65-F5344CB8AC3E}">
        <p14:creationId xmlns:p14="http://schemas.microsoft.com/office/powerpoint/2010/main" val="2891400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124825" cy="10286998"/>
          </a:xfrm>
          <a:prstGeom prst="rect">
            <a:avLst/>
          </a:prstGeom>
        </p:spPr>
      </p:pic>
      <p:sp>
        <p:nvSpPr>
          <p:cNvPr id="3" name="object 3"/>
          <p:cNvSpPr txBox="1">
            <a:spLocks noGrp="1"/>
          </p:cNvSpPr>
          <p:nvPr>
            <p:ph type="title"/>
          </p:nvPr>
        </p:nvSpPr>
        <p:spPr>
          <a:xfrm>
            <a:off x="8877998" y="1126109"/>
            <a:ext cx="8648700" cy="1752600"/>
          </a:xfrm>
          <a:prstGeom prst="rect">
            <a:avLst/>
          </a:prstGeom>
          <a:solidFill>
            <a:srgbClr val="000000"/>
          </a:solidFill>
        </p:spPr>
        <p:txBody>
          <a:bodyPr vert="horz" wrap="square" lIns="0" tIns="241300" rIns="0" bIns="0" rtlCol="0">
            <a:spAutoFit/>
          </a:bodyPr>
          <a:lstStyle/>
          <a:p>
            <a:pPr marL="248285">
              <a:lnSpc>
                <a:spcPct val="100000"/>
              </a:lnSpc>
              <a:spcBef>
                <a:spcPts val="1900"/>
              </a:spcBef>
            </a:pPr>
            <a:r>
              <a:rPr sz="4500" dirty="0">
                <a:solidFill>
                  <a:srgbClr val="FFFFFF"/>
                </a:solidFill>
              </a:rPr>
              <a:t>Beneﬁts</a:t>
            </a:r>
            <a:r>
              <a:rPr sz="4500" spc="-30" dirty="0">
                <a:solidFill>
                  <a:srgbClr val="FFFFFF"/>
                </a:solidFill>
              </a:rPr>
              <a:t> </a:t>
            </a:r>
            <a:r>
              <a:rPr sz="4500" dirty="0">
                <a:solidFill>
                  <a:srgbClr val="FFFFFF"/>
                </a:solidFill>
              </a:rPr>
              <a:t>of</a:t>
            </a:r>
            <a:r>
              <a:rPr sz="4500" spc="-25" dirty="0">
                <a:solidFill>
                  <a:srgbClr val="FFFFFF"/>
                </a:solidFill>
              </a:rPr>
              <a:t> </a:t>
            </a:r>
            <a:r>
              <a:rPr sz="4500" spc="-20" dirty="0">
                <a:solidFill>
                  <a:srgbClr val="FFFFFF"/>
                </a:solidFill>
              </a:rPr>
              <a:t>Penetration</a:t>
            </a:r>
            <a:r>
              <a:rPr sz="4500" spc="-120" dirty="0">
                <a:solidFill>
                  <a:srgbClr val="FFFFFF"/>
                </a:solidFill>
              </a:rPr>
              <a:t> </a:t>
            </a:r>
            <a:r>
              <a:rPr sz="4500" spc="-10" dirty="0">
                <a:solidFill>
                  <a:srgbClr val="FFFFFF"/>
                </a:solidFill>
              </a:rPr>
              <a:t>Testing</a:t>
            </a:r>
            <a:endParaRPr sz="4500"/>
          </a:p>
        </p:txBody>
      </p:sp>
      <p:pic>
        <p:nvPicPr>
          <p:cNvPr id="4" name="object 4"/>
          <p:cNvPicPr/>
          <p:nvPr/>
        </p:nvPicPr>
        <p:blipFill>
          <a:blip r:embed="rId3" cstate="print"/>
          <a:stretch>
            <a:fillRect/>
          </a:stretch>
        </p:blipFill>
        <p:spPr>
          <a:xfrm>
            <a:off x="12748768" y="3458679"/>
            <a:ext cx="2651760" cy="307263"/>
          </a:xfrm>
          <a:prstGeom prst="rect">
            <a:avLst/>
          </a:prstGeom>
        </p:spPr>
      </p:pic>
      <p:sp>
        <p:nvSpPr>
          <p:cNvPr id="5" name="object 5"/>
          <p:cNvSpPr txBox="1"/>
          <p:nvPr/>
        </p:nvSpPr>
        <p:spPr>
          <a:xfrm>
            <a:off x="9357556" y="3316961"/>
            <a:ext cx="7650480" cy="2663825"/>
          </a:xfrm>
          <a:prstGeom prst="rect">
            <a:avLst/>
          </a:prstGeom>
        </p:spPr>
        <p:txBody>
          <a:bodyPr vert="horz" wrap="square" lIns="0" tIns="9525" rIns="0" bIns="0" rtlCol="0">
            <a:spAutoFit/>
          </a:bodyPr>
          <a:lstStyle/>
          <a:p>
            <a:pPr marL="12700" marR="5080" algn="just">
              <a:lnSpc>
                <a:spcPct val="117900"/>
              </a:lnSpc>
              <a:spcBef>
                <a:spcPts val="75"/>
              </a:spcBef>
              <a:tabLst>
                <a:tab pos="5944870" algn="l"/>
              </a:tabLst>
            </a:pPr>
            <a:r>
              <a:rPr sz="2450" spc="80" dirty="0">
                <a:latin typeface="Verdana"/>
                <a:cs typeface="Verdana"/>
              </a:rPr>
              <a:t>Conducting</a:t>
            </a:r>
            <a:r>
              <a:rPr sz="2450" spc="-215" dirty="0">
                <a:latin typeface="Verdana"/>
                <a:cs typeface="Verdana"/>
              </a:rPr>
              <a:t> </a:t>
            </a:r>
            <a:r>
              <a:rPr sz="2450" spc="-10" dirty="0">
                <a:latin typeface="Verdana"/>
                <a:cs typeface="Verdana"/>
              </a:rPr>
              <a:t>regular</a:t>
            </a:r>
            <a:r>
              <a:rPr sz="2450" dirty="0">
                <a:latin typeface="Verdana"/>
                <a:cs typeface="Verdana"/>
              </a:rPr>
              <a:t>	</a:t>
            </a:r>
            <a:r>
              <a:rPr sz="2450" spc="-10" dirty="0">
                <a:latin typeface="Verdana"/>
                <a:cs typeface="Verdana"/>
              </a:rPr>
              <a:t>provides </a:t>
            </a:r>
            <a:r>
              <a:rPr sz="2450" spc="55" dirty="0">
                <a:latin typeface="Verdana"/>
                <a:cs typeface="Verdana"/>
              </a:rPr>
              <a:t>numerous</a:t>
            </a:r>
            <a:r>
              <a:rPr sz="2450" spc="-70" dirty="0">
                <a:latin typeface="Verdana"/>
                <a:cs typeface="Verdana"/>
              </a:rPr>
              <a:t> </a:t>
            </a:r>
            <a:r>
              <a:rPr sz="2450" spc="-20" dirty="0">
                <a:latin typeface="Verdana"/>
                <a:cs typeface="Verdana"/>
              </a:rPr>
              <a:t>beneﬁts,</a:t>
            </a:r>
            <a:r>
              <a:rPr sz="2450" spc="-70" dirty="0">
                <a:latin typeface="Verdana"/>
                <a:cs typeface="Verdana"/>
              </a:rPr>
              <a:t> </a:t>
            </a:r>
            <a:r>
              <a:rPr sz="2450" spc="75" dirty="0">
                <a:latin typeface="Verdana"/>
                <a:cs typeface="Verdana"/>
              </a:rPr>
              <a:t>including</a:t>
            </a:r>
            <a:r>
              <a:rPr sz="2450" spc="-65" dirty="0">
                <a:latin typeface="Verdana"/>
                <a:cs typeface="Verdana"/>
              </a:rPr>
              <a:t> </a:t>
            </a:r>
            <a:r>
              <a:rPr sz="2450" dirty="0">
                <a:latin typeface="Verdana"/>
                <a:cs typeface="Verdana"/>
              </a:rPr>
              <a:t>identifying</a:t>
            </a:r>
            <a:r>
              <a:rPr sz="2450" spc="-70" dirty="0">
                <a:latin typeface="Verdana"/>
                <a:cs typeface="Verdana"/>
              </a:rPr>
              <a:t> </a:t>
            </a:r>
            <a:r>
              <a:rPr sz="2450" spc="-10" dirty="0">
                <a:latin typeface="Verdana"/>
                <a:cs typeface="Verdana"/>
              </a:rPr>
              <a:t>critical </a:t>
            </a:r>
            <a:r>
              <a:rPr sz="2450" spc="-30" dirty="0">
                <a:latin typeface="Verdana"/>
                <a:cs typeface="Verdana"/>
              </a:rPr>
              <a:t>vulnerabilities,</a:t>
            </a:r>
            <a:r>
              <a:rPr sz="2450" spc="-165" dirty="0">
                <a:latin typeface="Verdana"/>
                <a:cs typeface="Verdana"/>
              </a:rPr>
              <a:t> </a:t>
            </a:r>
            <a:r>
              <a:rPr sz="2450" spc="75" dirty="0">
                <a:latin typeface="Verdana"/>
                <a:cs typeface="Verdana"/>
              </a:rPr>
              <a:t>enhancing</a:t>
            </a:r>
            <a:r>
              <a:rPr sz="2450" spc="-165" dirty="0">
                <a:latin typeface="Verdana"/>
                <a:cs typeface="Verdana"/>
              </a:rPr>
              <a:t> </a:t>
            </a:r>
            <a:r>
              <a:rPr sz="2450" spc="60" dirty="0">
                <a:latin typeface="Verdana"/>
                <a:cs typeface="Verdana"/>
              </a:rPr>
              <a:t>incident</a:t>
            </a:r>
            <a:r>
              <a:rPr sz="2450" spc="-165" dirty="0">
                <a:latin typeface="Verdana"/>
                <a:cs typeface="Verdana"/>
              </a:rPr>
              <a:t> </a:t>
            </a:r>
            <a:r>
              <a:rPr sz="2450" spc="-10" dirty="0">
                <a:latin typeface="Verdana"/>
                <a:cs typeface="Verdana"/>
              </a:rPr>
              <a:t>response </a:t>
            </a:r>
            <a:r>
              <a:rPr sz="2450" spc="-50" dirty="0">
                <a:latin typeface="Verdana"/>
                <a:cs typeface="Verdana"/>
              </a:rPr>
              <a:t>strategies,</a:t>
            </a:r>
            <a:r>
              <a:rPr sz="2450" spc="-100" dirty="0">
                <a:latin typeface="Verdana"/>
                <a:cs typeface="Verdana"/>
              </a:rPr>
              <a:t> </a:t>
            </a:r>
            <a:r>
              <a:rPr sz="2450" spc="75" dirty="0">
                <a:latin typeface="Verdana"/>
                <a:cs typeface="Verdana"/>
              </a:rPr>
              <a:t>and</a:t>
            </a:r>
            <a:r>
              <a:rPr sz="2450" spc="-100" dirty="0">
                <a:latin typeface="Verdana"/>
                <a:cs typeface="Verdana"/>
              </a:rPr>
              <a:t> </a:t>
            </a:r>
            <a:r>
              <a:rPr sz="2450" dirty="0">
                <a:latin typeface="Verdana"/>
                <a:cs typeface="Verdana"/>
              </a:rPr>
              <a:t>ensuring</a:t>
            </a:r>
            <a:r>
              <a:rPr sz="2450" spc="-95" dirty="0">
                <a:latin typeface="Verdana"/>
                <a:cs typeface="Verdana"/>
              </a:rPr>
              <a:t> </a:t>
            </a:r>
            <a:r>
              <a:rPr sz="2450" spc="75" dirty="0">
                <a:latin typeface="Verdana"/>
                <a:cs typeface="Verdana"/>
              </a:rPr>
              <a:t>compliance</a:t>
            </a:r>
            <a:r>
              <a:rPr sz="2450" spc="-100" dirty="0">
                <a:latin typeface="Verdana"/>
                <a:cs typeface="Verdana"/>
              </a:rPr>
              <a:t> </a:t>
            </a:r>
            <a:r>
              <a:rPr sz="2450" spc="55" dirty="0">
                <a:latin typeface="Verdana"/>
                <a:cs typeface="Verdana"/>
              </a:rPr>
              <a:t>with </a:t>
            </a:r>
            <a:r>
              <a:rPr sz="2450" dirty="0">
                <a:latin typeface="Verdana"/>
                <a:cs typeface="Verdana"/>
              </a:rPr>
              <a:t>industry</a:t>
            </a:r>
            <a:r>
              <a:rPr sz="2450" spc="-175" dirty="0">
                <a:latin typeface="Verdana"/>
                <a:cs typeface="Verdana"/>
              </a:rPr>
              <a:t> </a:t>
            </a:r>
            <a:r>
              <a:rPr sz="2450" spc="-10" dirty="0">
                <a:latin typeface="Verdana"/>
                <a:cs typeface="Verdana"/>
              </a:rPr>
              <a:t>regulations.</a:t>
            </a:r>
            <a:r>
              <a:rPr sz="2450" spc="-170" dirty="0">
                <a:latin typeface="Verdana"/>
                <a:cs typeface="Verdana"/>
              </a:rPr>
              <a:t> </a:t>
            </a:r>
            <a:r>
              <a:rPr sz="2450" dirty="0">
                <a:latin typeface="Verdana"/>
                <a:cs typeface="Verdana"/>
              </a:rPr>
              <a:t>These</a:t>
            </a:r>
            <a:r>
              <a:rPr sz="2450" spc="-170" dirty="0">
                <a:latin typeface="Verdana"/>
                <a:cs typeface="Verdana"/>
              </a:rPr>
              <a:t> </a:t>
            </a:r>
            <a:r>
              <a:rPr sz="2450" spc="-30" dirty="0">
                <a:latin typeface="Verdana"/>
                <a:cs typeface="Verdana"/>
              </a:rPr>
              <a:t>tests</a:t>
            </a:r>
            <a:r>
              <a:rPr sz="2450" spc="-175" dirty="0">
                <a:latin typeface="Verdana"/>
                <a:cs typeface="Verdana"/>
              </a:rPr>
              <a:t> </a:t>
            </a:r>
            <a:r>
              <a:rPr sz="2450" spc="-35" dirty="0">
                <a:latin typeface="Verdana"/>
                <a:cs typeface="Verdana"/>
              </a:rPr>
              <a:t>are</a:t>
            </a:r>
            <a:r>
              <a:rPr sz="2450" spc="-170" dirty="0">
                <a:latin typeface="Verdana"/>
                <a:cs typeface="Verdana"/>
              </a:rPr>
              <a:t> </a:t>
            </a:r>
            <a:r>
              <a:rPr sz="2450" dirty="0">
                <a:latin typeface="Verdana"/>
                <a:cs typeface="Verdana"/>
              </a:rPr>
              <a:t>essential</a:t>
            </a:r>
            <a:r>
              <a:rPr sz="2450" spc="-170" dirty="0">
                <a:latin typeface="Verdana"/>
                <a:cs typeface="Verdana"/>
              </a:rPr>
              <a:t> </a:t>
            </a:r>
            <a:r>
              <a:rPr sz="2450" spc="-25" dirty="0">
                <a:latin typeface="Verdana"/>
                <a:cs typeface="Verdana"/>
              </a:rPr>
              <a:t>for </a:t>
            </a:r>
            <a:r>
              <a:rPr sz="2450" spc="-20" dirty="0">
                <a:latin typeface="Verdana"/>
                <a:cs typeface="Verdana"/>
              </a:rPr>
              <a:t>a</a:t>
            </a:r>
            <a:r>
              <a:rPr sz="2450" spc="-125" dirty="0">
                <a:latin typeface="Verdana"/>
                <a:cs typeface="Verdana"/>
              </a:rPr>
              <a:t> </a:t>
            </a:r>
            <a:r>
              <a:rPr sz="2450" dirty="0">
                <a:latin typeface="Verdana"/>
                <a:cs typeface="Verdana"/>
              </a:rPr>
              <a:t>robust</a:t>
            </a:r>
            <a:r>
              <a:rPr sz="2450" spc="-125" dirty="0">
                <a:latin typeface="Verdana"/>
                <a:cs typeface="Verdana"/>
              </a:rPr>
              <a:t> </a:t>
            </a:r>
            <a:r>
              <a:rPr sz="2450" dirty="0">
                <a:latin typeface="Verdana"/>
                <a:cs typeface="Verdana"/>
              </a:rPr>
              <a:t>cybersecurity</a:t>
            </a:r>
            <a:r>
              <a:rPr sz="2450" spc="-125" dirty="0">
                <a:latin typeface="Verdana"/>
                <a:cs typeface="Verdana"/>
              </a:rPr>
              <a:t> </a:t>
            </a:r>
            <a:r>
              <a:rPr sz="2450" spc="-10" dirty="0">
                <a:latin typeface="Verdana"/>
                <a:cs typeface="Verdana"/>
              </a:rPr>
              <a:t>framework.</a:t>
            </a:r>
            <a:endParaRPr sz="2450" dirty="0">
              <a:latin typeface="Verdana"/>
              <a:cs typeface="Verdana"/>
            </a:endParaRPr>
          </a:p>
        </p:txBody>
      </p:sp>
    </p:spTree>
    <p:extLst>
      <p:ext uri="{BB962C8B-B14F-4D97-AF65-F5344CB8AC3E}">
        <p14:creationId xmlns:p14="http://schemas.microsoft.com/office/powerpoint/2010/main" val="2046483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10287000"/>
            <a:chOff x="0" y="0"/>
            <a:chExt cx="9144000" cy="10287000"/>
          </a:xfrm>
        </p:grpSpPr>
        <p:sp>
          <p:nvSpPr>
            <p:cNvPr id="3" name="object 3"/>
            <p:cNvSpPr/>
            <p:nvPr/>
          </p:nvSpPr>
          <p:spPr>
            <a:xfrm>
              <a:off x="0" y="0"/>
              <a:ext cx="9144000" cy="10287000"/>
            </a:xfrm>
            <a:custGeom>
              <a:avLst/>
              <a:gdLst/>
              <a:ahLst/>
              <a:cxnLst/>
              <a:rect l="l" t="t" r="r" b="b"/>
              <a:pathLst>
                <a:path w="9144000" h="10287000">
                  <a:moveTo>
                    <a:pt x="9143999" y="0"/>
                  </a:moveTo>
                  <a:lnTo>
                    <a:pt x="0" y="0"/>
                  </a:lnTo>
                  <a:lnTo>
                    <a:pt x="0" y="10286997"/>
                  </a:lnTo>
                  <a:lnTo>
                    <a:pt x="9143999" y="10286997"/>
                  </a:lnTo>
                  <a:lnTo>
                    <a:pt x="9143999"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334998" y="1142997"/>
              <a:ext cx="6467474" cy="8001000"/>
            </a:xfrm>
            <a:prstGeom prst="rect">
              <a:avLst/>
            </a:prstGeom>
          </p:spPr>
        </p:pic>
      </p:grpSp>
      <p:sp>
        <p:nvSpPr>
          <p:cNvPr id="5" name="object 5"/>
          <p:cNvSpPr txBox="1">
            <a:spLocks noGrp="1"/>
          </p:cNvSpPr>
          <p:nvPr>
            <p:ph type="title"/>
          </p:nvPr>
        </p:nvSpPr>
        <p:spPr>
          <a:xfrm>
            <a:off x="9517747" y="1091646"/>
            <a:ext cx="8765857" cy="621645"/>
          </a:xfrm>
          <a:prstGeom prst="rect">
            <a:avLst/>
          </a:prstGeom>
        </p:spPr>
        <p:txBody>
          <a:bodyPr vert="horz" wrap="square" lIns="0" tIns="7620" rIns="0" bIns="0" rtlCol="0">
            <a:spAutoFit/>
          </a:bodyPr>
          <a:lstStyle/>
          <a:p>
            <a:pPr marL="12700" marR="5080">
              <a:lnSpc>
                <a:spcPct val="101299"/>
              </a:lnSpc>
              <a:spcBef>
                <a:spcPts val="60"/>
              </a:spcBef>
            </a:pPr>
            <a:r>
              <a:rPr dirty="0"/>
              <a:t>Integrating</a:t>
            </a:r>
            <a:r>
              <a:rPr spc="245" dirty="0"/>
              <a:t> </a:t>
            </a:r>
            <a:r>
              <a:rPr spc="-10" dirty="0"/>
              <a:t>Cybersecurity Practices</a:t>
            </a:r>
          </a:p>
        </p:txBody>
      </p:sp>
      <p:pic>
        <p:nvPicPr>
          <p:cNvPr id="6" name="object 6"/>
          <p:cNvPicPr/>
          <p:nvPr/>
        </p:nvPicPr>
        <p:blipFill>
          <a:blip r:embed="rId3" cstate="print"/>
          <a:stretch>
            <a:fillRect/>
          </a:stretch>
        </p:blipFill>
        <p:spPr>
          <a:xfrm>
            <a:off x="10583164" y="4044010"/>
            <a:ext cx="1991741" cy="216090"/>
          </a:xfrm>
          <a:prstGeom prst="rect">
            <a:avLst/>
          </a:prstGeom>
        </p:spPr>
      </p:pic>
      <p:pic>
        <p:nvPicPr>
          <p:cNvPr id="7" name="object 7"/>
          <p:cNvPicPr/>
          <p:nvPr/>
        </p:nvPicPr>
        <p:blipFill>
          <a:blip r:embed="rId4" cstate="print"/>
          <a:stretch>
            <a:fillRect/>
          </a:stretch>
        </p:blipFill>
        <p:spPr>
          <a:xfrm>
            <a:off x="10597045" y="3631310"/>
            <a:ext cx="2414993" cy="247789"/>
          </a:xfrm>
          <a:prstGeom prst="rect">
            <a:avLst/>
          </a:prstGeom>
        </p:spPr>
      </p:pic>
      <p:pic>
        <p:nvPicPr>
          <p:cNvPr id="8" name="object 8"/>
          <p:cNvPicPr/>
          <p:nvPr/>
        </p:nvPicPr>
        <p:blipFill>
          <a:blip r:embed="rId5" cstate="print"/>
          <a:stretch>
            <a:fillRect/>
          </a:stretch>
        </p:blipFill>
        <p:spPr>
          <a:xfrm>
            <a:off x="13158469" y="3631310"/>
            <a:ext cx="1946402" cy="308800"/>
          </a:xfrm>
          <a:prstGeom prst="rect">
            <a:avLst/>
          </a:prstGeom>
        </p:spPr>
      </p:pic>
      <p:pic>
        <p:nvPicPr>
          <p:cNvPr id="9" name="object 9"/>
          <p:cNvPicPr/>
          <p:nvPr/>
        </p:nvPicPr>
        <p:blipFill>
          <a:blip r:embed="rId6" cstate="print"/>
          <a:stretch>
            <a:fillRect/>
          </a:stretch>
        </p:blipFill>
        <p:spPr>
          <a:xfrm>
            <a:off x="13445363" y="4012310"/>
            <a:ext cx="2989326" cy="308800"/>
          </a:xfrm>
          <a:prstGeom prst="rect">
            <a:avLst/>
          </a:prstGeom>
        </p:spPr>
      </p:pic>
      <p:sp>
        <p:nvSpPr>
          <p:cNvPr id="10" name="object 10"/>
          <p:cNvSpPr txBox="1"/>
          <p:nvPr/>
        </p:nvSpPr>
        <p:spPr>
          <a:xfrm>
            <a:off x="10553192" y="2788539"/>
            <a:ext cx="7436358" cy="3095591"/>
          </a:xfrm>
          <a:prstGeom prst="rect">
            <a:avLst/>
          </a:prstGeom>
        </p:spPr>
        <p:txBody>
          <a:bodyPr vert="horz" wrap="square" lIns="0" tIns="8255" rIns="0" bIns="0" rtlCol="0">
            <a:spAutoFit/>
          </a:bodyPr>
          <a:lstStyle/>
          <a:p>
            <a:pPr marL="12700" marR="5080" algn="just">
              <a:lnSpc>
                <a:spcPct val="102000"/>
              </a:lnSpc>
              <a:spcBef>
                <a:spcPts val="65"/>
              </a:spcBef>
            </a:pPr>
            <a:r>
              <a:rPr sz="2450" spc="-100" dirty="0">
                <a:latin typeface="Verdana"/>
                <a:cs typeface="Verdana"/>
              </a:rPr>
              <a:t>To</a:t>
            </a:r>
            <a:r>
              <a:rPr sz="2450" spc="-80" dirty="0">
                <a:latin typeface="Verdana"/>
                <a:cs typeface="Verdana"/>
              </a:rPr>
              <a:t> </a:t>
            </a:r>
            <a:r>
              <a:rPr sz="2450" spc="-20" dirty="0">
                <a:latin typeface="Verdana"/>
                <a:cs typeface="Verdana"/>
              </a:rPr>
              <a:t>effectively</a:t>
            </a:r>
            <a:r>
              <a:rPr sz="2450" spc="-80" dirty="0">
                <a:latin typeface="Verdana"/>
                <a:cs typeface="Verdana"/>
              </a:rPr>
              <a:t> </a:t>
            </a:r>
            <a:r>
              <a:rPr sz="2450" dirty="0">
                <a:latin typeface="Verdana"/>
                <a:cs typeface="Verdana"/>
              </a:rPr>
              <a:t>protect</a:t>
            </a:r>
            <a:r>
              <a:rPr sz="2450" spc="-75" dirty="0">
                <a:latin typeface="Verdana"/>
                <a:cs typeface="Verdana"/>
              </a:rPr>
              <a:t> </a:t>
            </a:r>
            <a:r>
              <a:rPr sz="2450" dirty="0">
                <a:latin typeface="Verdana"/>
                <a:cs typeface="Verdana"/>
              </a:rPr>
              <a:t>against</a:t>
            </a:r>
            <a:r>
              <a:rPr sz="2450" spc="-80" dirty="0">
                <a:latin typeface="Verdana"/>
                <a:cs typeface="Verdana"/>
              </a:rPr>
              <a:t> </a:t>
            </a:r>
            <a:r>
              <a:rPr sz="2450" spc="-10" dirty="0">
                <a:latin typeface="Verdana"/>
                <a:cs typeface="Verdana"/>
              </a:rPr>
              <a:t>cyber </a:t>
            </a:r>
            <a:r>
              <a:rPr sz="2450" spc="-50" dirty="0">
                <a:latin typeface="Verdana"/>
                <a:cs typeface="Verdana"/>
              </a:rPr>
              <a:t>threats,</a:t>
            </a:r>
            <a:r>
              <a:rPr sz="2450" spc="-120" dirty="0">
                <a:latin typeface="Verdana"/>
                <a:cs typeface="Verdana"/>
              </a:rPr>
              <a:t> </a:t>
            </a:r>
            <a:r>
              <a:rPr sz="2450" dirty="0">
                <a:latin typeface="Verdana"/>
                <a:cs typeface="Verdana"/>
              </a:rPr>
              <a:t>organizations</a:t>
            </a:r>
            <a:r>
              <a:rPr sz="2450" spc="-114" dirty="0">
                <a:latin typeface="Verdana"/>
                <a:cs typeface="Verdana"/>
              </a:rPr>
              <a:t> </a:t>
            </a:r>
            <a:r>
              <a:rPr sz="2450" spc="75" dirty="0">
                <a:latin typeface="Verdana"/>
                <a:cs typeface="Verdana"/>
              </a:rPr>
              <a:t>must</a:t>
            </a:r>
            <a:r>
              <a:rPr sz="2450" spc="-114" dirty="0">
                <a:latin typeface="Verdana"/>
                <a:cs typeface="Verdana"/>
              </a:rPr>
              <a:t> </a:t>
            </a:r>
            <a:r>
              <a:rPr sz="2450" spc="-10" dirty="0">
                <a:latin typeface="Verdana"/>
                <a:cs typeface="Verdana"/>
              </a:rPr>
              <a:t>integrate</a:t>
            </a:r>
            <a:endParaRPr sz="2450" dirty="0">
              <a:latin typeface="Verdana"/>
              <a:cs typeface="Verdana"/>
            </a:endParaRPr>
          </a:p>
          <a:p>
            <a:pPr marL="2459355" algn="just">
              <a:lnSpc>
                <a:spcPct val="100000"/>
              </a:lnSpc>
              <a:spcBef>
                <a:spcPts val="60"/>
              </a:spcBef>
            </a:pPr>
            <a:r>
              <a:rPr sz="2450" spc="-415" dirty="0">
                <a:latin typeface="Verdana"/>
                <a:cs typeface="Verdana"/>
              </a:rPr>
              <a:t>,</a:t>
            </a:r>
            <a:endParaRPr sz="2450" dirty="0">
              <a:latin typeface="Verdana"/>
              <a:cs typeface="Verdana"/>
            </a:endParaRPr>
          </a:p>
          <a:p>
            <a:pPr marL="2018030" algn="just">
              <a:lnSpc>
                <a:spcPct val="100000"/>
              </a:lnSpc>
              <a:spcBef>
                <a:spcPts val="60"/>
              </a:spcBef>
            </a:pPr>
            <a:r>
              <a:rPr sz="2450" spc="-365" dirty="0">
                <a:latin typeface="Verdana"/>
                <a:cs typeface="Verdana"/>
              </a:rPr>
              <a:t>,</a:t>
            </a:r>
            <a:r>
              <a:rPr sz="2450" spc="-215" dirty="0">
                <a:latin typeface="Verdana"/>
                <a:cs typeface="Verdana"/>
              </a:rPr>
              <a:t> </a:t>
            </a:r>
            <a:r>
              <a:rPr sz="2450" spc="50" dirty="0">
                <a:latin typeface="Verdana"/>
                <a:cs typeface="Verdana"/>
              </a:rPr>
              <a:t>and</a:t>
            </a:r>
            <a:endParaRPr sz="2450" dirty="0">
              <a:latin typeface="Verdana"/>
              <a:cs typeface="Verdana"/>
            </a:endParaRPr>
          </a:p>
          <a:p>
            <a:pPr marL="12700" marR="678180" algn="just">
              <a:lnSpc>
                <a:spcPct val="102000"/>
              </a:lnSpc>
            </a:pPr>
            <a:r>
              <a:rPr sz="2450" dirty="0">
                <a:latin typeface="Verdana"/>
                <a:cs typeface="Verdana"/>
              </a:rPr>
              <a:t>into</a:t>
            </a:r>
            <a:r>
              <a:rPr sz="2450" spc="-135" dirty="0">
                <a:latin typeface="Verdana"/>
                <a:cs typeface="Verdana"/>
              </a:rPr>
              <a:t> </a:t>
            </a:r>
            <a:r>
              <a:rPr sz="2450" dirty="0">
                <a:latin typeface="Verdana"/>
                <a:cs typeface="Verdana"/>
              </a:rPr>
              <a:t>their</a:t>
            </a:r>
            <a:r>
              <a:rPr sz="2450" spc="-130" dirty="0">
                <a:latin typeface="Verdana"/>
                <a:cs typeface="Verdana"/>
              </a:rPr>
              <a:t> </a:t>
            </a:r>
            <a:r>
              <a:rPr sz="2450" dirty="0">
                <a:latin typeface="Verdana"/>
                <a:cs typeface="Verdana"/>
              </a:rPr>
              <a:t>security</a:t>
            </a:r>
            <a:r>
              <a:rPr sz="2450" spc="-135" dirty="0">
                <a:latin typeface="Verdana"/>
                <a:cs typeface="Verdana"/>
              </a:rPr>
              <a:t> </a:t>
            </a:r>
            <a:r>
              <a:rPr sz="2450" spc="-50" dirty="0">
                <a:latin typeface="Verdana"/>
                <a:cs typeface="Verdana"/>
              </a:rPr>
              <a:t>strategies.</a:t>
            </a:r>
            <a:r>
              <a:rPr sz="2450" spc="-130" dirty="0">
                <a:latin typeface="Verdana"/>
                <a:cs typeface="Verdana"/>
              </a:rPr>
              <a:t> </a:t>
            </a:r>
            <a:r>
              <a:rPr sz="2450" spc="-20" dirty="0">
                <a:latin typeface="Verdana"/>
                <a:cs typeface="Verdana"/>
              </a:rPr>
              <a:t>This </a:t>
            </a:r>
            <a:r>
              <a:rPr sz="2450" dirty="0">
                <a:latin typeface="Verdana"/>
                <a:cs typeface="Verdana"/>
              </a:rPr>
              <a:t>holistic</a:t>
            </a:r>
            <a:r>
              <a:rPr sz="2450" spc="-125" dirty="0">
                <a:latin typeface="Verdana"/>
                <a:cs typeface="Verdana"/>
              </a:rPr>
              <a:t> </a:t>
            </a:r>
            <a:r>
              <a:rPr sz="2450" spc="50" dirty="0">
                <a:latin typeface="Verdana"/>
                <a:cs typeface="Verdana"/>
              </a:rPr>
              <a:t>approach</a:t>
            </a:r>
            <a:r>
              <a:rPr sz="2450" spc="-125" dirty="0">
                <a:latin typeface="Verdana"/>
                <a:cs typeface="Verdana"/>
              </a:rPr>
              <a:t> </a:t>
            </a:r>
            <a:r>
              <a:rPr sz="2450" spc="-10" dirty="0">
                <a:latin typeface="Verdana"/>
                <a:cs typeface="Verdana"/>
              </a:rPr>
              <a:t>ensures </a:t>
            </a:r>
            <a:r>
              <a:rPr sz="2450" dirty="0">
                <a:latin typeface="Verdana"/>
                <a:cs typeface="Verdana"/>
              </a:rPr>
              <a:t>comprehensive</a:t>
            </a:r>
            <a:r>
              <a:rPr sz="2450" spc="65" dirty="0">
                <a:latin typeface="Verdana"/>
                <a:cs typeface="Verdana"/>
              </a:rPr>
              <a:t> </a:t>
            </a:r>
            <a:r>
              <a:rPr sz="2450" spc="-10" dirty="0">
                <a:latin typeface="Verdana"/>
                <a:cs typeface="Verdana"/>
              </a:rPr>
              <a:t>coverage</a:t>
            </a:r>
            <a:r>
              <a:rPr sz="2450" spc="80" dirty="0">
                <a:latin typeface="Verdana"/>
                <a:cs typeface="Verdana"/>
              </a:rPr>
              <a:t> </a:t>
            </a:r>
            <a:r>
              <a:rPr sz="2450" spc="50" dirty="0">
                <a:latin typeface="Verdana"/>
                <a:cs typeface="Verdana"/>
              </a:rPr>
              <a:t>and </a:t>
            </a:r>
            <a:r>
              <a:rPr sz="2450" dirty="0">
                <a:latin typeface="Verdana"/>
                <a:cs typeface="Verdana"/>
              </a:rPr>
              <a:t>proactive</a:t>
            </a:r>
            <a:r>
              <a:rPr sz="2450" spc="-55" dirty="0">
                <a:latin typeface="Verdana"/>
                <a:cs typeface="Verdana"/>
              </a:rPr>
              <a:t> </a:t>
            </a:r>
            <a:r>
              <a:rPr sz="2450" dirty="0">
                <a:latin typeface="Verdana"/>
                <a:cs typeface="Verdana"/>
              </a:rPr>
              <a:t>defense</a:t>
            </a:r>
            <a:r>
              <a:rPr sz="2450" spc="-55" dirty="0">
                <a:latin typeface="Verdana"/>
                <a:cs typeface="Verdana"/>
              </a:rPr>
              <a:t> </a:t>
            </a:r>
            <a:r>
              <a:rPr sz="2450" spc="-10" dirty="0">
                <a:latin typeface="Verdana"/>
                <a:cs typeface="Verdana"/>
              </a:rPr>
              <a:t>mechanisms.</a:t>
            </a:r>
            <a:endParaRPr sz="2450" dirty="0">
              <a:latin typeface="Verdana"/>
              <a:cs typeface="Verdana"/>
            </a:endParaRPr>
          </a:p>
        </p:txBody>
      </p:sp>
    </p:spTree>
    <p:extLst>
      <p:ext uri="{BB962C8B-B14F-4D97-AF65-F5344CB8AC3E}">
        <p14:creationId xmlns:p14="http://schemas.microsoft.com/office/powerpoint/2010/main" val="310345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10287000"/>
            <a:chOff x="0" y="0"/>
            <a:chExt cx="9144000" cy="10287000"/>
          </a:xfrm>
        </p:grpSpPr>
        <p:sp>
          <p:nvSpPr>
            <p:cNvPr id="3" name="object 3"/>
            <p:cNvSpPr/>
            <p:nvPr/>
          </p:nvSpPr>
          <p:spPr>
            <a:xfrm>
              <a:off x="0" y="0"/>
              <a:ext cx="9144000" cy="10287000"/>
            </a:xfrm>
            <a:custGeom>
              <a:avLst/>
              <a:gdLst/>
              <a:ahLst/>
              <a:cxnLst/>
              <a:rect l="l" t="t" r="r" b="b"/>
              <a:pathLst>
                <a:path w="9144000" h="10287000">
                  <a:moveTo>
                    <a:pt x="9143999" y="0"/>
                  </a:moveTo>
                  <a:lnTo>
                    <a:pt x="0" y="0"/>
                  </a:lnTo>
                  <a:lnTo>
                    <a:pt x="0" y="10286997"/>
                  </a:lnTo>
                  <a:lnTo>
                    <a:pt x="9143999" y="10286997"/>
                  </a:lnTo>
                  <a:lnTo>
                    <a:pt x="9143999"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334998" y="1142997"/>
              <a:ext cx="6467474" cy="8001000"/>
            </a:xfrm>
            <a:prstGeom prst="rect">
              <a:avLst/>
            </a:prstGeom>
          </p:spPr>
        </p:pic>
      </p:grpSp>
      <p:sp>
        <p:nvSpPr>
          <p:cNvPr id="5" name="object 5"/>
          <p:cNvSpPr txBox="1">
            <a:spLocks noGrp="1"/>
          </p:cNvSpPr>
          <p:nvPr>
            <p:ph type="title"/>
          </p:nvPr>
        </p:nvSpPr>
        <p:spPr>
          <a:xfrm>
            <a:off x="1713141" y="1484668"/>
            <a:ext cx="14874417" cy="586251"/>
          </a:xfrm>
          <a:prstGeom prst="rect">
            <a:avLst/>
          </a:prstGeom>
        </p:spPr>
        <p:txBody>
          <a:bodyPr vert="horz" wrap="square" lIns="0" tIns="7620" rIns="0" bIns="0" rtlCol="0">
            <a:spAutoFit/>
          </a:bodyPr>
          <a:lstStyle/>
          <a:p>
            <a:pPr marL="12700" marR="5080">
              <a:lnSpc>
                <a:spcPct val="101299"/>
              </a:lnSpc>
              <a:spcBef>
                <a:spcPts val="60"/>
              </a:spcBef>
            </a:pPr>
            <a:r>
              <a:rPr lang="en-IN" dirty="0"/>
              <a:t>									</a:t>
            </a:r>
            <a:r>
              <a:rPr dirty="0"/>
              <a:t>Challenges</a:t>
            </a:r>
            <a:r>
              <a:rPr spc="490" dirty="0"/>
              <a:t> </a:t>
            </a:r>
            <a:r>
              <a:rPr spc="-25" dirty="0"/>
              <a:t>in </a:t>
            </a:r>
            <a:r>
              <a:rPr spc="130" dirty="0">
                <a:latin typeface="Times New Roman"/>
                <a:cs typeface="Times New Roman"/>
              </a:rPr>
              <a:t>Cybersecurity</a:t>
            </a:r>
          </a:p>
        </p:txBody>
      </p:sp>
      <p:pic>
        <p:nvPicPr>
          <p:cNvPr id="6" name="object 6"/>
          <p:cNvPicPr/>
          <p:nvPr/>
        </p:nvPicPr>
        <p:blipFill>
          <a:blip r:embed="rId3" cstate="print"/>
          <a:stretch>
            <a:fillRect/>
          </a:stretch>
        </p:blipFill>
        <p:spPr>
          <a:xfrm>
            <a:off x="10580319" y="3631310"/>
            <a:ext cx="2501569" cy="308800"/>
          </a:xfrm>
          <a:prstGeom prst="rect">
            <a:avLst/>
          </a:prstGeom>
        </p:spPr>
      </p:pic>
      <p:pic>
        <p:nvPicPr>
          <p:cNvPr id="7" name="object 7"/>
          <p:cNvPicPr/>
          <p:nvPr/>
        </p:nvPicPr>
        <p:blipFill>
          <a:blip r:embed="rId4" cstate="print"/>
          <a:stretch>
            <a:fillRect/>
          </a:stretch>
        </p:blipFill>
        <p:spPr>
          <a:xfrm>
            <a:off x="13258927" y="3631310"/>
            <a:ext cx="3089402" cy="247789"/>
          </a:xfrm>
          <a:prstGeom prst="rect">
            <a:avLst/>
          </a:prstGeom>
        </p:spPr>
      </p:pic>
      <p:sp>
        <p:nvSpPr>
          <p:cNvPr id="8" name="object 8"/>
          <p:cNvSpPr txBox="1"/>
          <p:nvPr/>
        </p:nvSpPr>
        <p:spPr>
          <a:xfrm>
            <a:off x="10553179" y="2788552"/>
            <a:ext cx="6059805" cy="2688590"/>
          </a:xfrm>
          <a:prstGeom prst="rect">
            <a:avLst/>
          </a:prstGeom>
        </p:spPr>
        <p:txBody>
          <a:bodyPr vert="horz" wrap="square" lIns="0" tIns="8255" rIns="0" bIns="0" rtlCol="0">
            <a:spAutoFit/>
          </a:bodyPr>
          <a:lstStyle/>
          <a:p>
            <a:pPr marL="12700" marR="79375">
              <a:lnSpc>
                <a:spcPct val="102000"/>
              </a:lnSpc>
              <a:spcBef>
                <a:spcPts val="65"/>
              </a:spcBef>
            </a:pPr>
            <a:r>
              <a:rPr sz="2450" dirty="0">
                <a:latin typeface="Verdana"/>
                <a:cs typeface="Verdana"/>
              </a:rPr>
              <a:t>Despite</a:t>
            </a:r>
            <a:r>
              <a:rPr sz="2450" spc="-35" dirty="0">
                <a:latin typeface="Verdana"/>
                <a:cs typeface="Verdana"/>
              </a:rPr>
              <a:t> </a:t>
            </a:r>
            <a:r>
              <a:rPr sz="2450" dirty="0">
                <a:latin typeface="Verdana"/>
                <a:cs typeface="Verdana"/>
              </a:rPr>
              <a:t>advancements,</a:t>
            </a:r>
            <a:r>
              <a:rPr sz="2450" spc="-35" dirty="0">
                <a:latin typeface="Verdana"/>
                <a:cs typeface="Verdana"/>
              </a:rPr>
              <a:t> </a:t>
            </a:r>
            <a:r>
              <a:rPr sz="2450" spc="-10" dirty="0">
                <a:latin typeface="Verdana"/>
                <a:cs typeface="Verdana"/>
              </a:rPr>
              <a:t>cybersecurity faces</a:t>
            </a:r>
            <a:r>
              <a:rPr sz="2450" spc="-60" dirty="0">
                <a:latin typeface="Verdana"/>
                <a:cs typeface="Verdana"/>
              </a:rPr>
              <a:t> </a:t>
            </a:r>
            <a:r>
              <a:rPr sz="2450" dirty="0">
                <a:latin typeface="Verdana"/>
                <a:cs typeface="Verdana"/>
              </a:rPr>
              <a:t>signiﬁcant</a:t>
            </a:r>
            <a:r>
              <a:rPr sz="2450" spc="-60" dirty="0">
                <a:latin typeface="Verdana"/>
                <a:cs typeface="Verdana"/>
              </a:rPr>
              <a:t> </a:t>
            </a:r>
            <a:r>
              <a:rPr sz="2450" dirty="0">
                <a:latin typeface="Verdana"/>
                <a:cs typeface="Verdana"/>
              </a:rPr>
              <a:t>challenges,</a:t>
            </a:r>
            <a:r>
              <a:rPr sz="2450" spc="-55" dirty="0">
                <a:latin typeface="Verdana"/>
                <a:cs typeface="Verdana"/>
              </a:rPr>
              <a:t> </a:t>
            </a:r>
            <a:r>
              <a:rPr sz="2450" spc="65" dirty="0">
                <a:latin typeface="Verdana"/>
                <a:cs typeface="Verdana"/>
              </a:rPr>
              <a:t>including</a:t>
            </a:r>
            <a:endParaRPr sz="2450" dirty="0">
              <a:latin typeface="Verdana"/>
              <a:cs typeface="Verdana"/>
            </a:endParaRPr>
          </a:p>
          <a:p>
            <a:pPr marL="2525395">
              <a:lnSpc>
                <a:spcPct val="100000"/>
              </a:lnSpc>
              <a:spcBef>
                <a:spcPts val="60"/>
              </a:spcBef>
              <a:tabLst>
                <a:tab pos="5791200" algn="l"/>
              </a:tabLst>
            </a:pPr>
            <a:r>
              <a:rPr sz="2450" spc="-415" dirty="0">
                <a:latin typeface="Verdana"/>
                <a:cs typeface="Verdana"/>
              </a:rPr>
              <a:t>,</a:t>
            </a:r>
            <a:r>
              <a:rPr sz="2450" dirty="0">
                <a:latin typeface="Verdana"/>
                <a:cs typeface="Verdana"/>
              </a:rPr>
              <a:t>	</a:t>
            </a:r>
            <a:r>
              <a:rPr sz="2450" spc="-415" dirty="0">
                <a:latin typeface="Verdana"/>
                <a:cs typeface="Verdana"/>
              </a:rPr>
              <a:t>,</a:t>
            </a:r>
            <a:endParaRPr sz="2450" dirty="0">
              <a:latin typeface="Verdana"/>
              <a:cs typeface="Verdana"/>
            </a:endParaRPr>
          </a:p>
          <a:p>
            <a:pPr marL="12700" marR="5080">
              <a:lnSpc>
                <a:spcPct val="102000"/>
              </a:lnSpc>
            </a:pPr>
            <a:r>
              <a:rPr sz="2450" spc="75" dirty="0">
                <a:latin typeface="Verdana"/>
                <a:cs typeface="Verdana"/>
              </a:rPr>
              <a:t>and</a:t>
            </a:r>
            <a:r>
              <a:rPr sz="2450" spc="-204" dirty="0">
                <a:latin typeface="Verdana"/>
                <a:cs typeface="Verdana"/>
              </a:rPr>
              <a:t> </a:t>
            </a:r>
            <a:r>
              <a:rPr sz="2450" spc="50" dirty="0">
                <a:latin typeface="Verdana"/>
                <a:cs typeface="Verdana"/>
              </a:rPr>
              <a:t>the</a:t>
            </a:r>
            <a:r>
              <a:rPr sz="2450" spc="-204" dirty="0">
                <a:latin typeface="Verdana"/>
                <a:cs typeface="Verdana"/>
              </a:rPr>
              <a:t> </a:t>
            </a:r>
            <a:r>
              <a:rPr sz="2450" spc="75" dirty="0">
                <a:latin typeface="Verdana"/>
                <a:cs typeface="Verdana"/>
              </a:rPr>
              <a:t>need</a:t>
            </a:r>
            <a:r>
              <a:rPr sz="2450" spc="-200" dirty="0">
                <a:latin typeface="Verdana"/>
                <a:cs typeface="Verdana"/>
              </a:rPr>
              <a:t> </a:t>
            </a:r>
            <a:r>
              <a:rPr sz="2450" spc="-25" dirty="0">
                <a:latin typeface="Verdana"/>
                <a:cs typeface="Verdana"/>
              </a:rPr>
              <a:t>for</a:t>
            </a:r>
            <a:r>
              <a:rPr sz="2450" spc="-204" dirty="0">
                <a:latin typeface="Verdana"/>
                <a:cs typeface="Verdana"/>
              </a:rPr>
              <a:t> </a:t>
            </a:r>
            <a:r>
              <a:rPr sz="2450" spc="55" dirty="0">
                <a:latin typeface="Verdana"/>
                <a:cs typeface="Verdana"/>
              </a:rPr>
              <a:t>continuous</a:t>
            </a:r>
            <a:r>
              <a:rPr sz="2450" spc="-204" dirty="0">
                <a:latin typeface="Verdana"/>
                <a:cs typeface="Verdana"/>
              </a:rPr>
              <a:t> </a:t>
            </a:r>
            <a:r>
              <a:rPr sz="2450" spc="-10" dirty="0">
                <a:latin typeface="Verdana"/>
                <a:cs typeface="Verdana"/>
              </a:rPr>
              <a:t>training. </a:t>
            </a:r>
            <a:r>
              <a:rPr sz="2450" dirty="0">
                <a:latin typeface="Verdana"/>
                <a:cs typeface="Verdana"/>
              </a:rPr>
              <a:t>Organizations</a:t>
            </a:r>
            <a:r>
              <a:rPr sz="2450" spc="-80" dirty="0">
                <a:latin typeface="Verdana"/>
                <a:cs typeface="Verdana"/>
              </a:rPr>
              <a:t> </a:t>
            </a:r>
            <a:r>
              <a:rPr sz="2450" spc="75" dirty="0">
                <a:latin typeface="Verdana"/>
                <a:cs typeface="Verdana"/>
              </a:rPr>
              <a:t>must</a:t>
            </a:r>
            <a:r>
              <a:rPr sz="2450" spc="-80" dirty="0">
                <a:latin typeface="Verdana"/>
                <a:cs typeface="Verdana"/>
              </a:rPr>
              <a:t> </a:t>
            </a:r>
            <a:r>
              <a:rPr sz="2450" spc="-60" dirty="0">
                <a:latin typeface="Verdana"/>
                <a:cs typeface="Verdana"/>
              </a:rPr>
              <a:t>stay</a:t>
            </a:r>
            <a:r>
              <a:rPr sz="2450" spc="-80" dirty="0">
                <a:latin typeface="Verdana"/>
                <a:cs typeface="Verdana"/>
              </a:rPr>
              <a:t> </a:t>
            </a:r>
            <a:r>
              <a:rPr sz="2450" dirty="0">
                <a:latin typeface="Verdana"/>
                <a:cs typeface="Verdana"/>
              </a:rPr>
              <a:t>vigilant</a:t>
            </a:r>
            <a:r>
              <a:rPr sz="2450" spc="-75" dirty="0">
                <a:latin typeface="Verdana"/>
                <a:cs typeface="Verdana"/>
              </a:rPr>
              <a:t> </a:t>
            </a:r>
            <a:r>
              <a:rPr sz="2450" spc="50" dirty="0">
                <a:latin typeface="Verdana"/>
                <a:cs typeface="Verdana"/>
              </a:rPr>
              <a:t>and </a:t>
            </a:r>
            <a:r>
              <a:rPr sz="2450" spc="55" dirty="0">
                <a:latin typeface="Verdana"/>
                <a:cs typeface="Verdana"/>
              </a:rPr>
              <a:t>adapt</a:t>
            </a:r>
            <a:r>
              <a:rPr sz="2450" spc="-100" dirty="0">
                <a:latin typeface="Verdana"/>
                <a:cs typeface="Verdana"/>
              </a:rPr>
              <a:t> </a:t>
            </a:r>
            <a:r>
              <a:rPr sz="2450" dirty="0">
                <a:latin typeface="Verdana"/>
                <a:cs typeface="Verdana"/>
              </a:rPr>
              <a:t>their</a:t>
            </a:r>
            <a:r>
              <a:rPr sz="2450" spc="-95" dirty="0">
                <a:latin typeface="Verdana"/>
                <a:cs typeface="Verdana"/>
              </a:rPr>
              <a:t> </a:t>
            </a:r>
            <a:r>
              <a:rPr sz="2450" spc="-20" dirty="0">
                <a:latin typeface="Verdana"/>
                <a:cs typeface="Verdana"/>
              </a:rPr>
              <a:t>strategies</a:t>
            </a:r>
            <a:r>
              <a:rPr sz="2450" spc="-100" dirty="0">
                <a:latin typeface="Verdana"/>
                <a:cs typeface="Verdana"/>
              </a:rPr>
              <a:t> </a:t>
            </a:r>
            <a:r>
              <a:rPr sz="2450" dirty="0">
                <a:latin typeface="Verdana"/>
                <a:cs typeface="Verdana"/>
              </a:rPr>
              <a:t>to</a:t>
            </a:r>
            <a:r>
              <a:rPr sz="2450" spc="-95" dirty="0">
                <a:latin typeface="Verdana"/>
                <a:cs typeface="Verdana"/>
              </a:rPr>
              <a:t> </a:t>
            </a:r>
            <a:r>
              <a:rPr sz="2450" dirty="0">
                <a:latin typeface="Verdana"/>
                <a:cs typeface="Verdana"/>
              </a:rPr>
              <a:t>counter</a:t>
            </a:r>
            <a:r>
              <a:rPr sz="2450" spc="-100" dirty="0">
                <a:latin typeface="Verdana"/>
                <a:cs typeface="Verdana"/>
              </a:rPr>
              <a:t> </a:t>
            </a:r>
            <a:r>
              <a:rPr sz="2450" spc="-10" dirty="0">
                <a:latin typeface="Verdana"/>
                <a:cs typeface="Verdana"/>
              </a:rPr>
              <a:t>these </a:t>
            </a:r>
            <a:r>
              <a:rPr sz="2450" spc="95" dirty="0">
                <a:latin typeface="Verdana"/>
                <a:cs typeface="Verdana"/>
              </a:rPr>
              <a:t>ongoing</a:t>
            </a:r>
            <a:r>
              <a:rPr sz="2450" spc="-195" dirty="0">
                <a:latin typeface="Verdana"/>
                <a:cs typeface="Verdana"/>
              </a:rPr>
              <a:t> </a:t>
            </a:r>
            <a:r>
              <a:rPr sz="2450" spc="-10" dirty="0">
                <a:latin typeface="Verdana"/>
                <a:cs typeface="Verdana"/>
              </a:rPr>
              <a:t>challenges.</a:t>
            </a:r>
            <a:endParaRPr sz="2450" dirty="0">
              <a:latin typeface="Verdana"/>
              <a:cs typeface="Verdana"/>
            </a:endParaRPr>
          </a:p>
        </p:txBody>
      </p:sp>
    </p:spTree>
    <p:extLst>
      <p:ext uri="{BB962C8B-B14F-4D97-AF65-F5344CB8AC3E}">
        <p14:creationId xmlns:p14="http://schemas.microsoft.com/office/powerpoint/2010/main" val="4229432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75929" y="1419873"/>
            <a:ext cx="6202680" cy="699770"/>
          </a:xfrm>
          <a:prstGeom prst="rect">
            <a:avLst/>
          </a:prstGeom>
        </p:spPr>
        <p:txBody>
          <a:bodyPr vert="horz" wrap="square" lIns="0" tIns="15875" rIns="0" bIns="0" rtlCol="0">
            <a:spAutoFit/>
          </a:bodyPr>
          <a:lstStyle/>
          <a:p>
            <a:pPr marL="12700">
              <a:lnSpc>
                <a:spcPct val="100000"/>
              </a:lnSpc>
              <a:spcBef>
                <a:spcPts val="125"/>
              </a:spcBef>
            </a:pPr>
            <a:r>
              <a:rPr sz="4400" spc="125" dirty="0">
                <a:latin typeface="Times New Roman"/>
                <a:cs typeface="Times New Roman"/>
              </a:rPr>
              <a:t>Future</a:t>
            </a:r>
            <a:r>
              <a:rPr sz="4400" spc="-65" dirty="0">
                <a:latin typeface="Times New Roman"/>
                <a:cs typeface="Times New Roman"/>
              </a:rPr>
              <a:t> </a:t>
            </a:r>
            <a:r>
              <a:rPr sz="4400" spc="180" dirty="0">
                <a:latin typeface="Times New Roman"/>
                <a:cs typeface="Times New Roman"/>
              </a:rPr>
              <a:t>of</a:t>
            </a:r>
            <a:r>
              <a:rPr sz="4400" spc="-65" dirty="0">
                <a:latin typeface="Times New Roman"/>
                <a:cs typeface="Times New Roman"/>
              </a:rPr>
              <a:t> </a:t>
            </a:r>
            <a:r>
              <a:rPr sz="4400" spc="130" dirty="0">
                <a:latin typeface="Times New Roman"/>
                <a:cs typeface="Times New Roman"/>
              </a:rPr>
              <a:t>Cybersecurity</a:t>
            </a:r>
            <a:endParaRPr sz="4400">
              <a:latin typeface="Times New Roman"/>
              <a:cs typeface="Times New Roman"/>
            </a:endParaRPr>
          </a:p>
        </p:txBody>
      </p:sp>
      <p:sp>
        <p:nvSpPr>
          <p:cNvPr id="3" name="object 3"/>
          <p:cNvSpPr/>
          <p:nvPr/>
        </p:nvSpPr>
        <p:spPr>
          <a:xfrm>
            <a:off x="6648932" y="3401402"/>
            <a:ext cx="300990" cy="233679"/>
          </a:xfrm>
          <a:custGeom>
            <a:avLst/>
            <a:gdLst/>
            <a:ahLst/>
            <a:cxnLst/>
            <a:rect l="l" t="t" r="r" b="b"/>
            <a:pathLst>
              <a:path w="300990" h="233679">
                <a:moveTo>
                  <a:pt x="244424" y="233057"/>
                </a:moveTo>
                <a:lnTo>
                  <a:pt x="217551" y="174269"/>
                </a:lnTo>
                <a:lnTo>
                  <a:pt x="202958" y="142354"/>
                </a:lnTo>
                <a:lnTo>
                  <a:pt x="164934" y="59169"/>
                </a:lnTo>
                <a:lnTo>
                  <a:pt x="164934" y="142354"/>
                </a:lnTo>
                <a:lnTo>
                  <a:pt x="79184" y="142354"/>
                </a:lnTo>
                <a:lnTo>
                  <a:pt x="122059" y="46520"/>
                </a:lnTo>
                <a:lnTo>
                  <a:pt x="164934" y="142354"/>
                </a:lnTo>
                <a:lnTo>
                  <a:pt x="164934" y="59169"/>
                </a:lnTo>
                <a:lnTo>
                  <a:pt x="159156" y="46520"/>
                </a:lnTo>
                <a:lnTo>
                  <a:pt x="137896" y="0"/>
                </a:lnTo>
                <a:lnTo>
                  <a:pt x="106514" y="0"/>
                </a:lnTo>
                <a:lnTo>
                  <a:pt x="0" y="233057"/>
                </a:lnTo>
                <a:lnTo>
                  <a:pt x="38608" y="233057"/>
                </a:lnTo>
                <a:lnTo>
                  <a:pt x="64897" y="174269"/>
                </a:lnTo>
                <a:lnTo>
                  <a:pt x="179209" y="174269"/>
                </a:lnTo>
                <a:lnTo>
                  <a:pt x="205511" y="233057"/>
                </a:lnTo>
                <a:lnTo>
                  <a:pt x="244424" y="233057"/>
                </a:lnTo>
                <a:close/>
              </a:path>
              <a:path w="300990" h="233679">
                <a:moveTo>
                  <a:pt x="300507" y="0"/>
                </a:moveTo>
                <a:lnTo>
                  <a:pt x="264198" y="0"/>
                </a:lnTo>
                <a:lnTo>
                  <a:pt x="264198" y="233057"/>
                </a:lnTo>
                <a:lnTo>
                  <a:pt x="300507" y="233057"/>
                </a:lnTo>
                <a:lnTo>
                  <a:pt x="300507"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2015388" y="3826357"/>
            <a:ext cx="2729382" cy="308800"/>
          </a:xfrm>
          <a:prstGeom prst="rect">
            <a:avLst/>
          </a:prstGeom>
        </p:spPr>
      </p:pic>
      <p:sp>
        <p:nvSpPr>
          <p:cNvPr id="5" name="object 5"/>
          <p:cNvSpPr txBox="1"/>
          <p:nvPr/>
        </p:nvSpPr>
        <p:spPr>
          <a:xfrm>
            <a:off x="1577581" y="2808326"/>
            <a:ext cx="6101080" cy="3101975"/>
          </a:xfrm>
          <a:prstGeom prst="rect">
            <a:avLst/>
          </a:prstGeom>
        </p:spPr>
        <p:txBody>
          <a:bodyPr vert="horz" wrap="square" lIns="0" tIns="12065" rIns="0" bIns="0" rtlCol="0">
            <a:spAutoFit/>
          </a:bodyPr>
          <a:lstStyle/>
          <a:p>
            <a:pPr marL="1266825" marR="5080" indent="-879475" algn="r">
              <a:lnSpc>
                <a:spcPct val="117300"/>
              </a:lnSpc>
              <a:spcBef>
                <a:spcPts val="95"/>
              </a:spcBef>
              <a:tabLst>
                <a:tab pos="5476875" algn="l"/>
              </a:tabLst>
            </a:pPr>
            <a:r>
              <a:rPr sz="2450" dirty="0">
                <a:latin typeface="Verdana"/>
                <a:cs typeface="Verdana"/>
              </a:rPr>
              <a:t>The</a:t>
            </a:r>
            <a:r>
              <a:rPr sz="2450" spc="-125" dirty="0">
                <a:latin typeface="Verdana"/>
                <a:cs typeface="Verdana"/>
              </a:rPr>
              <a:t> </a:t>
            </a:r>
            <a:r>
              <a:rPr sz="2450" dirty="0">
                <a:latin typeface="Verdana"/>
                <a:cs typeface="Verdana"/>
              </a:rPr>
              <a:t>future</a:t>
            </a:r>
            <a:r>
              <a:rPr sz="2450" spc="-125" dirty="0">
                <a:latin typeface="Verdana"/>
                <a:cs typeface="Verdana"/>
              </a:rPr>
              <a:t> </a:t>
            </a:r>
            <a:r>
              <a:rPr sz="2450" dirty="0">
                <a:latin typeface="Verdana"/>
                <a:cs typeface="Verdana"/>
              </a:rPr>
              <a:t>of</a:t>
            </a:r>
            <a:r>
              <a:rPr sz="2450" spc="-125" dirty="0">
                <a:latin typeface="Verdana"/>
                <a:cs typeface="Verdana"/>
              </a:rPr>
              <a:t> </a:t>
            </a:r>
            <a:r>
              <a:rPr sz="2450" dirty="0">
                <a:latin typeface="Verdana"/>
                <a:cs typeface="Verdana"/>
              </a:rPr>
              <a:t>cybersecurity</a:t>
            </a:r>
            <a:r>
              <a:rPr sz="2450" spc="-120" dirty="0">
                <a:latin typeface="Verdana"/>
                <a:cs typeface="Verdana"/>
              </a:rPr>
              <a:t> </a:t>
            </a:r>
            <a:r>
              <a:rPr sz="2450" dirty="0">
                <a:latin typeface="Verdana"/>
                <a:cs typeface="Verdana"/>
              </a:rPr>
              <a:t>will</a:t>
            </a:r>
            <a:r>
              <a:rPr sz="2450" spc="-125" dirty="0">
                <a:latin typeface="Verdana"/>
                <a:cs typeface="Verdana"/>
              </a:rPr>
              <a:t> </a:t>
            </a:r>
            <a:r>
              <a:rPr sz="2450" spc="-10" dirty="0">
                <a:latin typeface="Verdana"/>
                <a:cs typeface="Verdana"/>
              </a:rPr>
              <a:t>likely </a:t>
            </a:r>
            <a:r>
              <a:rPr sz="2450" spc="-30" dirty="0">
                <a:latin typeface="Verdana"/>
                <a:cs typeface="Verdana"/>
              </a:rPr>
              <a:t>involve</a:t>
            </a:r>
            <a:r>
              <a:rPr sz="2450" spc="-135" dirty="0">
                <a:latin typeface="Verdana"/>
                <a:cs typeface="Verdana"/>
              </a:rPr>
              <a:t> </a:t>
            </a:r>
            <a:r>
              <a:rPr sz="2450" dirty="0">
                <a:latin typeface="Verdana"/>
                <a:cs typeface="Verdana"/>
              </a:rPr>
              <a:t>increased</a:t>
            </a:r>
            <a:r>
              <a:rPr sz="2450" spc="-130" dirty="0">
                <a:latin typeface="Verdana"/>
                <a:cs typeface="Verdana"/>
              </a:rPr>
              <a:t> </a:t>
            </a:r>
            <a:r>
              <a:rPr sz="2450" dirty="0">
                <a:latin typeface="Verdana"/>
                <a:cs typeface="Verdana"/>
              </a:rPr>
              <a:t>use</a:t>
            </a:r>
            <a:r>
              <a:rPr sz="2450" spc="-135" dirty="0">
                <a:latin typeface="Verdana"/>
                <a:cs typeface="Verdana"/>
              </a:rPr>
              <a:t> </a:t>
            </a:r>
            <a:r>
              <a:rPr sz="2450" spc="-25" dirty="0">
                <a:latin typeface="Verdana"/>
                <a:cs typeface="Verdana"/>
              </a:rPr>
              <a:t>of</a:t>
            </a:r>
            <a:r>
              <a:rPr sz="2450" dirty="0">
                <a:latin typeface="Verdana"/>
                <a:cs typeface="Verdana"/>
              </a:rPr>
              <a:t>	</a:t>
            </a:r>
            <a:r>
              <a:rPr sz="2450" spc="50" dirty="0">
                <a:latin typeface="Verdana"/>
                <a:cs typeface="Verdana"/>
              </a:rPr>
              <a:t>and</a:t>
            </a:r>
            <a:endParaRPr sz="2450">
              <a:latin typeface="Verdana"/>
              <a:cs typeface="Verdana"/>
            </a:endParaRPr>
          </a:p>
          <a:p>
            <a:pPr marR="5080" algn="r">
              <a:lnSpc>
                <a:spcPct val="100000"/>
              </a:lnSpc>
              <a:spcBef>
                <a:spcPts val="509"/>
              </a:spcBef>
            </a:pPr>
            <a:r>
              <a:rPr sz="2450" dirty="0">
                <a:latin typeface="Verdana"/>
                <a:cs typeface="Verdana"/>
              </a:rPr>
              <a:t>to</a:t>
            </a:r>
            <a:r>
              <a:rPr sz="2450" spc="-180" dirty="0">
                <a:latin typeface="Verdana"/>
                <a:cs typeface="Verdana"/>
              </a:rPr>
              <a:t> </a:t>
            </a:r>
            <a:r>
              <a:rPr sz="2450" spc="60" dirty="0">
                <a:latin typeface="Verdana"/>
                <a:cs typeface="Verdana"/>
              </a:rPr>
              <a:t>enhance</a:t>
            </a:r>
            <a:r>
              <a:rPr sz="2450" spc="-175" dirty="0">
                <a:latin typeface="Verdana"/>
                <a:cs typeface="Verdana"/>
              </a:rPr>
              <a:t> </a:t>
            </a:r>
            <a:r>
              <a:rPr sz="2450" spc="-10" dirty="0">
                <a:latin typeface="Verdana"/>
                <a:cs typeface="Verdana"/>
              </a:rPr>
              <a:t>threat</a:t>
            </a:r>
            <a:endParaRPr sz="2450">
              <a:latin typeface="Verdana"/>
              <a:cs typeface="Verdana"/>
            </a:endParaRPr>
          </a:p>
          <a:p>
            <a:pPr marL="482600" marR="5080" indent="-470534" algn="r">
              <a:lnSpc>
                <a:spcPct val="117300"/>
              </a:lnSpc>
              <a:spcBef>
                <a:spcPts val="75"/>
              </a:spcBef>
            </a:pPr>
            <a:r>
              <a:rPr sz="2450" spc="50" dirty="0">
                <a:latin typeface="Verdana"/>
                <a:cs typeface="Verdana"/>
              </a:rPr>
              <a:t>detection</a:t>
            </a:r>
            <a:r>
              <a:rPr sz="2450" spc="-185" dirty="0">
                <a:latin typeface="Verdana"/>
                <a:cs typeface="Verdana"/>
              </a:rPr>
              <a:t> </a:t>
            </a:r>
            <a:r>
              <a:rPr sz="2450" spc="75" dirty="0">
                <a:latin typeface="Verdana"/>
                <a:cs typeface="Verdana"/>
              </a:rPr>
              <a:t>and</a:t>
            </a:r>
            <a:r>
              <a:rPr sz="2450" spc="-185" dirty="0">
                <a:latin typeface="Verdana"/>
                <a:cs typeface="Verdana"/>
              </a:rPr>
              <a:t> </a:t>
            </a:r>
            <a:r>
              <a:rPr sz="2450" spc="-30" dirty="0">
                <a:latin typeface="Verdana"/>
                <a:cs typeface="Verdana"/>
              </a:rPr>
              <a:t>response.</a:t>
            </a:r>
            <a:r>
              <a:rPr sz="2450" spc="-180" dirty="0">
                <a:latin typeface="Verdana"/>
                <a:cs typeface="Verdana"/>
              </a:rPr>
              <a:t> </a:t>
            </a:r>
            <a:r>
              <a:rPr sz="2450" spc="-10" dirty="0">
                <a:latin typeface="Verdana"/>
                <a:cs typeface="Verdana"/>
              </a:rPr>
              <a:t>Organizations </a:t>
            </a:r>
            <a:r>
              <a:rPr sz="2450" spc="75" dirty="0">
                <a:latin typeface="Verdana"/>
                <a:cs typeface="Verdana"/>
              </a:rPr>
              <a:t>must</a:t>
            </a:r>
            <a:r>
              <a:rPr sz="2450" spc="-145" dirty="0">
                <a:latin typeface="Verdana"/>
                <a:cs typeface="Verdana"/>
              </a:rPr>
              <a:t> </a:t>
            </a:r>
            <a:r>
              <a:rPr sz="2450" spc="85" dirty="0">
                <a:latin typeface="Verdana"/>
                <a:cs typeface="Verdana"/>
              </a:rPr>
              <a:t>be</a:t>
            </a:r>
            <a:r>
              <a:rPr sz="2450" spc="-140" dirty="0">
                <a:latin typeface="Verdana"/>
                <a:cs typeface="Verdana"/>
              </a:rPr>
              <a:t> </a:t>
            </a:r>
            <a:r>
              <a:rPr sz="2450" dirty="0">
                <a:latin typeface="Verdana"/>
                <a:cs typeface="Verdana"/>
              </a:rPr>
              <a:t>prepared</a:t>
            </a:r>
            <a:r>
              <a:rPr sz="2450" spc="-140" dirty="0">
                <a:latin typeface="Verdana"/>
                <a:cs typeface="Verdana"/>
              </a:rPr>
              <a:t> </a:t>
            </a:r>
            <a:r>
              <a:rPr sz="2450" dirty="0">
                <a:latin typeface="Verdana"/>
                <a:cs typeface="Verdana"/>
              </a:rPr>
              <a:t>to</a:t>
            </a:r>
            <a:r>
              <a:rPr sz="2450" spc="-140" dirty="0">
                <a:latin typeface="Verdana"/>
                <a:cs typeface="Verdana"/>
              </a:rPr>
              <a:t> </a:t>
            </a:r>
            <a:r>
              <a:rPr sz="2450" spc="65" dirty="0">
                <a:latin typeface="Verdana"/>
                <a:cs typeface="Verdana"/>
              </a:rPr>
              <a:t>adopt</a:t>
            </a:r>
            <a:r>
              <a:rPr sz="2450" spc="-145" dirty="0">
                <a:latin typeface="Verdana"/>
                <a:cs typeface="Verdana"/>
              </a:rPr>
              <a:t> </a:t>
            </a:r>
            <a:r>
              <a:rPr sz="2450" spc="70" dirty="0">
                <a:latin typeface="Verdana"/>
                <a:cs typeface="Verdana"/>
              </a:rPr>
              <a:t>new </a:t>
            </a:r>
            <a:r>
              <a:rPr sz="2450" dirty="0">
                <a:latin typeface="Verdana"/>
                <a:cs typeface="Verdana"/>
              </a:rPr>
              <a:t>technologies</a:t>
            </a:r>
            <a:r>
              <a:rPr sz="2450" spc="-10" dirty="0">
                <a:latin typeface="Verdana"/>
                <a:cs typeface="Verdana"/>
              </a:rPr>
              <a:t> </a:t>
            </a:r>
            <a:r>
              <a:rPr sz="2450" spc="75" dirty="0">
                <a:latin typeface="Verdana"/>
                <a:cs typeface="Verdana"/>
              </a:rPr>
              <a:t>and</a:t>
            </a:r>
            <a:r>
              <a:rPr sz="2450" spc="-5" dirty="0">
                <a:latin typeface="Verdana"/>
                <a:cs typeface="Verdana"/>
              </a:rPr>
              <a:t> </a:t>
            </a:r>
            <a:r>
              <a:rPr sz="2450" spc="65" dirty="0">
                <a:latin typeface="Verdana"/>
                <a:cs typeface="Verdana"/>
              </a:rPr>
              <a:t>methodologies</a:t>
            </a:r>
            <a:r>
              <a:rPr sz="2450" spc="-5" dirty="0">
                <a:latin typeface="Verdana"/>
                <a:cs typeface="Verdana"/>
              </a:rPr>
              <a:t> </a:t>
            </a:r>
            <a:r>
              <a:rPr sz="2450" spc="-25" dirty="0">
                <a:latin typeface="Verdana"/>
                <a:cs typeface="Verdana"/>
              </a:rPr>
              <a:t>to </a:t>
            </a:r>
            <a:r>
              <a:rPr sz="2450" spc="-60" dirty="0">
                <a:latin typeface="Verdana"/>
                <a:cs typeface="Verdana"/>
              </a:rPr>
              <a:t>stay</a:t>
            </a:r>
            <a:r>
              <a:rPr sz="2450" spc="-130" dirty="0">
                <a:latin typeface="Verdana"/>
                <a:cs typeface="Verdana"/>
              </a:rPr>
              <a:t> </a:t>
            </a:r>
            <a:r>
              <a:rPr sz="2450" dirty="0">
                <a:latin typeface="Verdana"/>
                <a:cs typeface="Verdana"/>
              </a:rPr>
              <a:t>ahead</a:t>
            </a:r>
            <a:r>
              <a:rPr sz="2450" spc="-125" dirty="0">
                <a:latin typeface="Verdana"/>
                <a:cs typeface="Verdana"/>
              </a:rPr>
              <a:t> </a:t>
            </a:r>
            <a:r>
              <a:rPr sz="2450" dirty="0">
                <a:latin typeface="Verdana"/>
                <a:cs typeface="Verdana"/>
              </a:rPr>
              <a:t>of</a:t>
            </a:r>
            <a:r>
              <a:rPr sz="2450" spc="-130" dirty="0">
                <a:latin typeface="Verdana"/>
                <a:cs typeface="Verdana"/>
              </a:rPr>
              <a:t> </a:t>
            </a:r>
            <a:r>
              <a:rPr sz="2450" spc="-10" dirty="0">
                <a:latin typeface="Verdana"/>
                <a:cs typeface="Verdana"/>
              </a:rPr>
              <a:t>cybercriminals.</a:t>
            </a:r>
            <a:endParaRPr sz="2450">
              <a:latin typeface="Verdana"/>
              <a:cs typeface="Verdana"/>
            </a:endParaRPr>
          </a:p>
        </p:txBody>
      </p:sp>
      <p:pic>
        <p:nvPicPr>
          <p:cNvPr id="6" name="object 6"/>
          <p:cNvPicPr/>
          <p:nvPr/>
        </p:nvPicPr>
        <p:blipFill>
          <a:blip r:embed="rId3" cstate="print"/>
          <a:stretch>
            <a:fillRect/>
          </a:stretch>
        </p:blipFill>
        <p:spPr>
          <a:xfrm>
            <a:off x="9144000" y="1"/>
            <a:ext cx="9143847" cy="10286847"/>
          </a:xfrm>
          <a:prstGeom prst="rect">
            <a:avLst/>
          </a:prstGeom>
        </p:spPr>
      </p:pic>
    </p:spTree>
    <p:extLst>
      <p:ext uri="{BB962C8B-B14F-4D97-AF65-F5344CB8AC3E}">
        <p14:creationId xmlns:p14="http://schemas.microsoft.com/office/powerpoint/2010/main" val="2388021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6050" y="0"/>
            <a:ext cx="18446749" cy="10407650"/>
          </a:xfrm>
          <a:prstGeom prst="rect">
            <a:avLst/>
          </a:prstGeom>
        </p:spPr>
      </p:pic>
    </p:spTree>
    <p:extLst>
      <p:ext uri="{BB962C8B-B14F-4D97-AF65-F5344CB8AC3E}">
        <p14:creationId xmlns:p14="http://schemas.microsoft.com/office/powerpoint/2010/main" val="17381303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8446750" cy="10299700"/>
          </a:xfrm>
          <a:prstGeom prst="rect">
            <a:avLst/>
          </a:prstGeom>
        </p:spPr>
      </p:pic>
    </p:spTree>
    <p:extLst>
      <p:ext uri="{BB962C8B-B14F-4D97-AF65-F5344CB8AC3E}">
        <p14:creationId xmlns:p14="http://schemas.microsoft.com/office/powerpoint/2010/main" val="16985475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8300699" cy="10299700"/>
          </a:xfrm>
          <a:prstGeom prst="rect">
            <a:avLst/>
          </a:prstGeom>
        </p:spPr>
      </p:pic>
    </p:spTree>
    <p:extLst>
      <p:ext uri="{BB962C8B-B14F-4D97-AF65-F5344CB8AC3E}">
        <p14:creationId xmlns:p14="http://schemas.microsoft.com/office/powerpoint/2010/main" val="35803885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41"/>
            <a:ext cx="9226550" cy="4733925"/>
          </a:xfrm>
          <a:prstGeom prst="rect">
            <a:avLst/>
          </a:prstGeom>
        </p:spPr>
      </p:pic>
      <p:pic>
        <p:nvPicPr>
          <p:cNvPr id="3" name="Picture 2"/>
          <p:cNvPicPr>
            <a:picLocks noChangeAspect="1"/>
          </p:cNvPicPr>
          <p:nvPr/>
        </p:nvPicPr>
        <p:blipFill>
          <a:blip r:embed="rId3"/>
          <a:stretch>
            <a:fillRect/>
          </a:stretch>
        </p:blipFill>
        <p:spPr>
          <a:xfrm>
            <a:off x="9455151" y="0"/>
            <a:ext cx="8826962" cy="4733925"/>
          </a:xfrm>
          <a:prstGeom prst="rect">
            <a:avLst/>
          </a:prstGeom>
        </p:spPr>
      </p:pic>
      <p:pic>
        <p:nvPicPr>
          <p:cNvPr id="4" name="Picture 3"/>
          <p:cNvPicPr>
            <a:picLocks noChangeAspect="1"/>
          </p:cNvPicPr>
          <p:nvPr/>
        </p:nvPicPr>
        <p:blipFill>
          <a:blip r:embed="rId4"/>
          <a:stretch>
            <a:fillRect/>
          </a:stretch>
        </p:blipFill>
        <p:spPr>
          <a:xfrm>
            <a:off x="-36599" y="4921250"/>
            <a:ext cx="9226550" cy="5378450"/>
          </a:xfrm>
          <a:prstGeom prst="rect">
            <a:avLst/>
          </a:prstGeom>
        </p:spPr>
      </p:pic>
      <p:pic>
        <p:nvPicPr>
          <p:cNvPr id="5" name="Picture 4"/>
          <p:cNvPicPr>
            <a:picLocks noChangeAspect="1"/>
          </p:cNvPicPr>
          <p:nvPr/>
        </p:nvPicPr>
        <p:blipFill>
          <a:blip r:embed="rId5"/>
          <a:stretch>
            <a:fillRect/>
          </a:stretch>
        </p:blipFill>
        <p:spPr>
          <a:xfrm>
            <a:off x="9455151" y="4942147"/>
            <a:ext cx="8845549" cy="5357553"/>
          </a:xfrm>
          <a:prstGeom prst="rect">
            <a:avLst/>
          </a:prstGeom>
        </p:spPr>
      </p:pic>
    </p:spTree>
    <p:extLst>
      <p:ext uri="{BB962C8B-B14F-4D97-AF65-F5344CB8AC3E}">
        <p14:creationId xmlns:p14="http://schemas.microsoft.com/office/powerpoint/2010/main" val="30536197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3277" y="520"/>
            <a:ext cx="9176674" cy="4695825"/>
          </a:xfrm>
          <a:prstGeom prst="rect">
            <a:avLst/>
          </a:prstGeom>
        </p:spPr>
      </p:pic>
      <p:pic>
        <p:nvPicPr>
          <p:cNvPr id="7" name="Picture 6"/>
          <p:cNvPicPr>
            <a:picLocks noChangeAspect="1"/>
          </p:cNvPicPr>
          <p:nvPr/>
        </p:nvPicPr>
        <p:blipFill>
          <a:blip r:embed="rId3"/>
          <a:stretch>
            <a:fillRect/>
          </a:stretch>
        </p:blipFill>
        <p:spPr>
          <a:xfrm>
            <a:off x="9455150" y="520"/>
            <a:ext cx="8845549" cy="4695825"/>
          </a:xfrm>
          <a:prstGeom prst="rect">
            <a:avLst/>
          </a:prstGeom>
        </p:spPr>
      </p:pic>
      <p:pic>
        <p:nvPicPr>
          <p:cNvPr id="8" name="Picture 7"/>
          <p:cNvPicPr>
            <a:picLocks noChangeAspect="1"/>
          </p:cNvPicPr>
          <p:nvPr/>
        </p:nvPicPr>
        <p:blipFill>
          <a:blip r:embed="rId4"/>
          <a:stretch>
            <a:fillRect/>
          </a:stretch>
        </p:blipFill>
        <p:spPr>
          <a:xfrm>
            <a:off x="39023" y="4954732"/>
            <a:ext cx="9150928" cy="5344968"/>
          </a:xfrm>
          <a:prstGeom prst="rect">
            <a:avLst/>
          </a:prstGeom>
        </p:spPr>
      </p:pic>
      <p:pic>
        <p:nvPicPr>
          <p:cNvPr id="9" name="Picture 8"/>
          <p:cNvPicPr>
            <a:picLocks noChangeAspect="1"/>
          </p:cNvPicPr>
          <p:nvPr/>
        </p:nvPicPr>
        <p:blipFill>
          <a:blip r:embed="rId5"/>
          <a:stretch>
            <a:fillRect/>
          </a:stretch>
        </p:blipFill>
        <p:spPr>
          <a:xfrm>
            <a:off x="9455150" y="4924252"/>
            <a:ext cx="8845549" cy="5375448"/>
          </a:xfrm>
          <a:prstGeom prst="rect">
            <a:avLst/>
          </a:prstGeom>
        </p:spPr>
      </p:pic>
    </p:spTree>
    <p:extLst>
      <p:ext uri="{BB962C8B-B14F-4D97-AF65-F5344CB8AC3E}">
        <p14:creationId xmlns:p14="http://schemas.microsoft.com/office/powerpoint/2010/main" val="515711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57" y="521"/>
            <a:ext cx="9182793" cy="4825018"/>
          </a:xfrm>
          <a:prstGeom prst="rect">
            <a:avLst/>
          </a:prstGeom>
        </p:spPr>
      </p:pic>
      <p:pic>
        <p:nvPicPr>
          <p:cNvPr id="3" name="Picture 2"/>
          <p:cNvPicPr>
            <a:picLocks noChangeAspect="1"/>
          </p:cNvPicPr>
          <p:nvPr/>
        </p:nvPicPr>
        <p:blipFill>
          <a:blip r:embed="rId3"/>
          <a:stretch>
            <a:fillRect/>
          </a:stretch>
        </p:blipFill>
        <p:spPr>
          <a:xfrm>
            <a:off x="9455150" y="520"/>
            <a:ext cx="8845549" cy="4825019"/>
          </a:xfrm>
          <a:prstGeom prst="rect">
            <a:avLst/>
          </a:prstGeom>
        </p:spPr>
      </p:pic>
      <p:pic>
        <p:nvPicPr>
          <p:cNvPr id="4" name="Picture 3"/>
          <p:cNvPicPr>
            <a:picLocks noChangeAspect="1"/>
          </p:cNvPicPr>
          <p:nvPr/>
        </p:nvPicPr>
        <p:blipFill>
          <a:blip r:embed="rId4"/>
          <a:stretch>
            <a:fillRect/>
          </a:stretch>
        </p:blipFill>
        <p:spPr>
          <a:xfrm>
            <a:off x="0" y="5149850"/>
            <a:ext cx="18300699" cy="5149850"/>
          </a:xfrm>
          <a:prstGeom prst="rect">
            <a:avLst/>
          </a:prstGeom>
        </p:spPr>
      </p:pic>
    </p:spTree>
    <p:extLst>
      <p:ext uri="{BB962C8B-B14F-4D97-AF65-F5344CB8AC3E}">
        <p14:creationId xmlns:p14="http://schemas.microsoft.com/office/powerpoint/2010/main" val="17443456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TotalTime>
  <Words>987</Words>
  <Application>Microsoft Office PowerPoint</Application>
  <PresentationFormat>Custom</PresentationFormat>
  <Paragraphs>97</Paragraphs>
  <Slides>37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Cambria</vt:lpstr>
      <vt:lpstr>Tahoma</vt:lpstr>
      <vt:lpstr>Times New Roman</vt:lpstr>
      <vt:lpstr>Trebuchet MS</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Cyber  Security</vt:lpstr>
      <vt:lpstr>What is the CIA Triad?</vt:lpstr>
      <vt:lpstr>Conﬁdentiality E plained</vt:lpstr>
      <vt:lpstr>Integrity in Cyber Security</vt:lpstr>
      <vt:lpstr>Understanding Availability</vt:lpstr>
      <vt:lpstr>The Interconnection of  CIA  The principles of the CIA Triad are  interconnected; compromising one  can affect the others. For example, if  conﬁdentiality is breached, it may lead  to a loss of integrity and availability.</vt:lpstr>
      <vt:lpstr>Role in Information Security  Architecture</vt:lpstr>
      <vt:lpstr>Threats to the CIA Triad</vt:lpstr>
      <vt:lpstr>Best Practices for CIA  Implementation To effectively implement the CIA  Triad, organizations should adopt best  practices such as regular security  audits, employee training, and robust  incident response plans to mitigate  potential risks.</vt:lpstr>
      <vt:lpstr>Case Studies in Cyber  Security</vt:lpstr>
      <vt:lpstr>Future of Cyber Security</vt:lpstr>
      <vt:lpstr>What is Access Control?</vt:lpstr>
      <vt:lpstr>Types of Access Control</vt:lpstr>
      <vt:lpstr>Discretionary Access  Control (DAC) In DAC, owners of resources have the  discretion to make decisions about  who can access their resources. This  ﬂexibility can lead to vulnerabilities if  not managed properly, as it relies  heavily on users' judgment and  compliance with security policies.</vt:lpstr>
      <vt:lpstr>Mandatory Access Control (MAC)</vt:lpstr>
      <vt:lpstr>Role-Based Access Control  (RBAC) In RBAC, access rights are assigned  based on user roles within an  organization. This method  simpliﬁes management and  enhances security by ensuring  users only have access to  information necessary for their job  functions, minimizing the risk of  data breaches.</vt:lpstr>
      <vt:lpstr>Best Practices for Access Control</vt:lpstr>
      <vt:lpstr>Understanding Reconnaissance</vt:lpstr>
      <vt:lpstr>Types of Reconnaissance</vt:lpstr>
      <vt:lpstr>Types of Cyber Attacks:</vt:lpstr>
      <vt:lpstr>Importance of Vulnerability Assessment</vt:lpstr>
      <vt:lpstr>Vulnerability Assessment Tools</vt:lpstr>
      <vt:lpstr>What is Penetration Testing?</vt:lpstr>
      <vt:lpstr>         Phases of Penetration Testing</vt:lpstr>
      <vt:lpstr>Beneﬁts of Penetration Testing</vt:lpstr>
      <vt:lpstr>Integrating Cybersecurity Practices</vt:lpstr>
      <vt:lpstr>         Challenges in Cybersecurity</vt:lpstr>
      <vt:lpstr>Future of Cybersecurity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14</cp:revision>
  <dcterms:created xsi:type="dcterms:W3CDTF">2024-08-05T07:31:23Z</dcterms:created>
  <dcterms:modified xsi:type="dcterms:W3CDTF">2024-09-26T06:41:29Z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2024-08-05T00:00:00Z</vt:filetime>
  </property>
  <property fmtid="{D5CDD505-2E9C-101B-9397-08002B2CF9AE}" pid="3" name="Creator">
    <vt:lpwstr>Chromium</vt:lpwstr>
  </property>
  <property fmtid="{D5CDD505-2E9C-101B-9397-08002B2CF9AE}" pid="4" name="LastSaved">
    <vt:filetime>2024-08-05T00:00:00Z</vt:filetime>
  </property>
</Properties>
</file>